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9" r:id="rId1"/>
    <p:sldMasterId id="2147483872" r:id="rId2"/>
    <p:sldMasterId id="2147483884" r:id="rId3"/>
    <p:sldMasterId id="2147483894" r:id="rId4"/>
  </p:sldMasterIdLst>
  <p:notesMasterIdLst>
    <p:notesMasterId r:id="rId41"/>
  </p:notesMasterIdLst>
  <p:handoutMasterIdLst>
    <p:handoutMasterId r:id="rId42"/>
  </p:handoutMasterIdLst>
  <p:sldIdLst>
    <p:sldId id="1826" r:id="rId5"/>
    <p:sldId id="3044" r:id="rId6"/>
    <p:sldId id="3104" r:id="rId7"/>
    <p:sldId id="2414" r:id="rId8"/>
    <p:sldId id="2149" r:id="rId9"/>
    <p:sldId id="2595" r:id="rId10"/>
    <p:sldId id="2415" r:id="rId11"/>
    <p:sldId id="3045" r:id="rId12"/>
    <p:sldId id="3051" r:id="rId13"/>
    <p:sldId id="3048" r:id="rId14"/>
    <p:sldId id="3049" r:id="rId15"/>
    <p:sldId id="3047" r:id="rId16"/>
    <p:sldId id="3050" r:id="rId17"/>
    <p:sldId id="2327" r:id="rId18"/>
    <p:sldId id="3077" r:id="rId19"/>
    <p:sldId id="2253" r:id="rId20"/>
    <p:sldId id="3054" r:id="rId21"/>
    <p:sldId id="3055" r:id="rId22"/>
    <p:sldId id="3078" r:id="rId23"/>
    <p:sldId id="2410" r:id="rId24"/>
    <p:sldId id="3062" r:id="rId25"/>
    <p:sldId id="3056" r:id="rId26"/>
    <p:sldId id="3065" r:id="rId27"/>
    <p:sldId id="3063" r:id="rId28"/>
    <p:sldId id="3060" r:id="rId29"/>
    <p:sldId id="3066" r:id="rId30"/>
    <p:sldId id="3079" r:id="rId31"/>
    <p:sldId id="3072" r:id="rId32"/>
    <p:sldId id="3076" r:id="rId33"/>
    <p:sldId id="3069" r:id="rId34"/>
    <p:sldId id="3070" r:id="rId35"/>
    <p:sldId id="3071" r:id="rId36"/>
    <p:sldId id="3068" r:id="rId37"/>
    <p:sldId id="3075" r:id="rId38"/>
    <p:sldId id="3080" r:id="rId39"/>
    <p:sldId id="2597"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sslemont" initials="S" lastIdx="49" clrIdx="0"/>
  <p:cmAuthor id="2" name="sophie esslemont" initials="se" lastIdx="3" clrIdx="1"/>
  <p:cmAuthor id="3" name="georgie emery" initials="ge" lastIdx="12" clrIdx="2"/>
  <p:cmAuthor id="4" name="Billie Dunne" initials="BD" lastIdx="5" clrIdx="3">
    <p:extLst>
      <p:ext uri="{19B8F6BF-5375-455C-9EA6-DF929625EA0E}">
        <p15:presenceInfo xmlns:p15="http://schemas.microsoft.com/office/powerpoint/2012/main" userId="S-1-5-21-854245398-1417001333-682003330-26436" providerId="AD"/>
      </p:ext>
    </p:extLst>
  </p:cmAuthor>
  <p:cmAuthor id="5" name="Georgie VfS" initials="GV" lastIdx="5" clrIdx="4">
    <p:extLst>
      <p:ext uri="{19B8F6BF-5375-455C-9EA6-DF929625EA0E}">
        <p15:presenceInfo xmlns:p15="http://schemas.microsoft.com/office/powerpoint/2012/main" userId="741ca641da1e804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EC"/>
    <a:srgbClr val="DCF8C7"/>
    <a:srgbClr val="FFFFFF"/>
    <a:srgbClr val="0070B8"/>
    <a:srgbClr val="F3C781"/>
    <a:srgbClr val="F58E9F"/>
    <a:srgbClr val="C697CA"/>
    <a:srgbClr val="5AA477"/>
    <a:srgbClr val="5DA277"/>
    <a:srgbClr val="8EC1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73538" autoAdjust="0"/>
  </p:normalViewPr>
  <p:slideViewPr>
    <p:cSldViewPr snapToGrid="0" snapToObjects="1">
      <p:cViewPr varScale="1">
        <p:scale>
          <a:sx n="117" d="100"/>
          <a:sy n="117" d="100"/>
        </p:scale>
        <p:origin x="1502" y="-62"/>
      </p:cViewPr>
      <p:guideLst>
        <p:guide orient="horz" pos="2160"/>
        <p:guide pos="2880"/>
      </p:guideLst>
    </p:cSldViewPr>
  </p:slideViewPr>
  <p:outlineViewPr>
    <p:cViewPr>
      <p:scale>
        <a:sx n="33" d="100"/>
        <a:sy n="33" d="100"/>
      </p:scale>
      <p:origin x="0" y="-226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342685400231"/>
          <c:y val="0.12753714345789849"/>
          <c:w val="0.53653335066408669"/>
          <c:h val="0.7908344577059665"/>
        </c:manualLayout>
      </c:layout>
      <c:doughnutChart>
        <c:varyColors val="1"/>
        <c:ser>
          <c:idx val="0"/>
          <c:order val="0"/>
          <c:tx>
            <c:strRef>
              <c:f>Sheet1!$B$1</c:f>
              <c:strCache>
                <c:ptCount val="1"/>
                <c:pt idx="0">
                  <c:v>Column1</c:v>
                </c:pt>
              </c:strCache>
            </c:strRef>
          </c:tx>
          <c:spPr>
            <a:solidFill>
              <a:srgbClr val="97E8D7"/>
            </a:solidFill>
            <a:ln w="28575">
              <a:solidFill>
                <a:schemeClr val="tx1"/>
              </a:solidFill>
            </a:ln>
            <a:effectLst>
              <a:outerShdw blurRad="50800" dist="38100" dir="2700000" algn="tl" rotWithShape="0">
                <a:prstClr val="black">
                  <a:alpha val="40000"/>
                </a:prstClr>
              </a:outerShdw>
            </a:effectLst>
          </c:spPr>
          <c:dPt>
            <c:idx val="0"/>
            <c:bubble3D val="0"/>
            <c:spPr>
              <a:solidFill>
                <a:schemeClr val="accent2"/>
              </a:solidFill>
              <a:ln w="28575">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A623-47D8-90EE-381421BD6F35}"/>
              </c:ext>
            </c:extLst>
          </c:dPt>
          <c:dPt>
            <c:idx val="1"/>
            <c:bubble3D val="0"/>
            <c:spPr>
              <a:solidFill>
                <a:schemeClr val="tx2"/>
              </a:solidFill>
              <a:ln w="28575">
                <a:solidFill>
                  <a:schemeClr val="tx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A623-47D8-90EE-381421BD6F3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ln>
                      <a:noFill/>
                    </a:ln>
                    <a:solidFill>
                      <a:schemeClr val="bg1"/>
                    </a:solidFill>
                    <a:latin typeface="Century Gothic" panose="020B0502020202020204" pitchFamily="34" charset="0"/>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No</c:v>
                </c:pt>
                <c:pt idx="1">
                  <c:v>Yes</c:v>
                </c:pt>
              </c:strCache>
            </c:strRef>
          </c:cat>
          <c:val>
            <c:numRef>
              <c:f>Sheet1!$B$2:$B$3</c:f>
              <c:numCache>
                <c:formatCode>0%</c:formatCode>
                <c:ptCount val="2"/>
                <c:pt idx="0">
                  <c:v>0.70099999999999996</c:v>
                </c:pt>
                <c:pt idx="1">
                  <c:v>0.29899999999999999</c:v>
                </c:pt>
              </c:numCache>
            </c:numRef>
          </c:val>
          <c:extLst>
            <c:ext xmlns:c16="http://schemas.microsoft.com/office/drawing/2014/chart" uri="{C3380CC4-5D6E-409C-BE32-E72D297353CC}">
              <c16:uniqueId val="{00000004-A623-47D8-90EE-381421BD6F3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88A954-D306-473F-84C7-C7EED32AC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167FFA7-8E32-4CC8-AC6C-A22E3563FD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67972F-466E-485A-888A-3E6ECE5BC824}" type="datetimeFigureOut">
              <a:rPr lang="en-GB" smtClean="0"/>
              <a:t>18/05/2023</a:t>
            </a:fld>
            <a:endParaRPr lang="en-GB"/>
          </a:p>
        </p:txBody>
      </p:sp>
      <p:sp>
        <p:nvSpPr>
          <p:cNvPr id="4" name="Footer Placeholder 3">
            <a:extLst>
              <a:ext uri="{FF2B5EF4-FFF2-40B4-BE49-F238E27FC236}">
                <a16:creationId xmlns:a16="http://schemas.microsoft.com/office/drawing/2014/main" id="{3EB4467C-4074-417C-99A4-0142CEF02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965F8D-8576-4005-AC55-0ED65E2EC2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A4E57D-10AE-408B-A04C-1F96870332C6}" type="slidenum">
              <a:rPr lang="en-GB" smtClean="0"/>
              <a:t>‹#›</a:t>
            </a:fld>
            <a:endParaRPr lang="en-GB"/>
          </a:p>
        </p:txBody>
      </p:sp>
    </p:spTree>
    <p:extLst>
      <p:ext uri="{BB962C8B-B14F-4D97-AF65-F5344CB8AC3E}">
        <p14:creationId xmlns:p14="http://schemas.microsoft.com/office/powerpoint/2010/main" val="3145834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639A9-0CD2-2744-B770-EA455BEF754E}" type="datetimeFigureOut">
              <a:rPr lang="en-US" smtClean="0"/>
              <a:t>5/18/2023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F1A601-D8BD-B040-ABA4-FE93694EBCFA}" type="slidenum">
              <a:rPr lang="en-US" smtClean="0"/>
              <a:t>‹#›</a:t>
            </a:fld>
            <a:endParaRPr lang="en-US"/>
          </a:p>
        </p:txBody>
      </p:sp>
    </p:spTree>
    <p:extLst>
      <p:ext uri="{BB962C8B-B14F-4D97-AF65-F5344CB8AC3E}">
        <p14:creationId xmlns:p14="http://schemas.microsoft.com/office/powerpoint/2010/main" val="5894856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voice.votesforschools.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1A601-D8BD-B040-ABA4-FE93694EBC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037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iStock</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155570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iStock</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47861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iStock</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307980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112567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Images</a:t>
            </a:r>
          </a:p>
          <a:p>
            <a:pPr marL="228600" indent="-228600">
              <a:buAutoNum type="arabicParenR"/>
            </a:pPr>
            <a:r>
              <a:rPr lang="en-GB" dirty="0"/>
              <a:t>https://icons8.com/icon/23429/elections</a:t>
            </a:r>
          </a:p>
          <a:p>
            <a:pPr marL="228600" indent="-228600">
              <a:buAutoNum type="arabicParenR"/>
            </a:pPr>
            <a:r>
              <a:rPr lang="en-GB" dirty="0"/>
              <a:t>https://icons8.com/icon/13470/opera-glasses</a:t>
            </a:r>
          </a:p>
          <a:p>
            <a:pPr marL="228600" indent="-228600">
              <a:buAutoNum type="arabicParenR"/>
            </a:pPr>
            <a:r>
              <a:rPr lang="en-GB" dirty="0"/>
              <a:t>https://icons8.com/icon/97192/popcorn</a:t>
            </a:r>
          </a:p>
          <a:p>
            <a:pPr marL="228600" indent="-228600">
              <a:buAutoNum type="arabicParenR"/>
            </a:pPr>
            <a:r>
              <a:rPr lang="en-GB" dirty="0"/>
              <a:t>https://icons8.com/icon/110287/thinking-bubble</a:t>
            </a:r>
          </a:p>
          <a:p>
            <a:pPr marL="228600" indent="-228600">
              <a:buAutoNum type="arabicParenR"/>
            </a:pPr>
            <a:r>
              <a:rPr lang="en-GB" dirty="0"/>
              <a:t>https://icons8.com/icon/13191/class</a:t>
            </a:r>
          </a:p>
          <a:p>
            <a:pPr marL="228600" indent="-228600">
              <a:buAutoNum type="arabicParenR"/>
            </a:pPr>
            <a:r>
              <a:rPr lang="en-GB" dirty="0"/>
              <a:t>https://icons8.com/icon/40845/school-backpack</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20F1A601-D8BD-B040-ABA4-FE93694EBCFA}" type="slidenum">
              <a:rPr lang="en-US" smtClean="0"/>
              <a:t>15</a:t>
            </a:fld>
            <a:endParaRPr lang="en-US"/>
          </a:p>
        </p:txBody>
      </p:sp>
    </p:spTree>
    <p:extLst>
      <p:ext uri="{BB962C8B-B14F-4D97-AF65-F5344CB8AC3E}">
        <p14:creationId xmlns:p14="http://schemas.microsoft.com/office/powerpoint/2010/main" val="373091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Pixabay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b="0" dirty="0"/>
              <a:t>https://www.gov.uk/government/news/guidance-on-promoting-british-values-in-schools-published</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dirty="0"/>
              <a:t>https://www.youtube.com/watch?v=Z9mcHpPvH9w</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lang="en-GB"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759724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Pixabay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dirty="0"/>
              <a:t>https://dictionary.cambridge.org/dictionary/learner-english/extreme</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b="0" dirty="0"/>
              <a:t>https://www.gov.uk/government/news/guidance-on-promoting-british-values-in-schools-published</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lang="en-GB"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2303870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Pixabay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dirty="0"/>
              <a:t>https://www.bbc.co.uk/news/uk-wales-64399335</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dirty="0"/>
              <a:t>https://www.gov.uk/government/statistics/individuals-referred-to-and-supported-through-the-prevent-programme-april-2021-to-march-2022/individuals-referred-to-and-supported-through-the-prevent-programme-april-2021-to-march-2022</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3846470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Images</a:t>
            </a:r>
          </a:p>
          <a:p>
            <a:pPr marL="228600" indent="-228600">
              <a:buAutoNum type="arabicParenR"/>
            </a:pPr>
            <a:r>
              <a:rPr lang="en-GB" dirty="0"/>
              <a:t>https://icons8.com/icon/23429/elections</a:t>
            </a:r>
          </a:p>
          <a:p>
            <a:pPr marL="228600" indent="-228600">
              <a:buAutoNum type="arabicParenR"/>
            </a:pPr>
            <a:r>
              <a:rPr lang="en-GB" dirty="0"/>
              <a:t>https://icons8.com/icon/13470/opera-glasses</a:t>
            </a:r>
          </a:p>
          <a:p>
            <a:pPr marL="228600" indent="-228600">
              <a:buAutoNum type="arabicParenR"/>
            </a:pPr>
            <a:r>
              <a:rPr lang="en-GB" dirty="0"/>
              <a:t>https://icons8.com/icon/97192/popcorn</a:t>
            </a:r>
          </a:p>
          <a:p>
            <a:pPr marL="228600" indent="-228600">
              <a:buAutoNum type="arabicParenR"/>
            </a:pPr>
            <a:r>
              <a:rPr lang="en-GB" dirty="0"/>
              <a:t>https://icons8.com/icon/110287/thinking-bubble</a:t>
            </a:r>
          </a:p>
          <a:p>
            <a:pPr marL="228600" indent="-228600">
              <a:buAutoNum type="arabicParenR"/>
            </a:pPr>
            <a:r>
              <a:rPr lang="en-GB" dirty="0"/>
              <a:t>https://icons8.com/icon/13191/class</a:t>
            </a:r>
          </a:p>
          <a:p>
            <a:pPr marL="228600" indent="-228600">
              <a:buAutoNum type="arabicParenR"/>
            </a:pPr>
            <a:r>
              <a:rPr lang="en-GB" dirty="0"/>
              <a:t>https://icons8.com/icon/40845/school-backpack</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20F1A601-D8BD-B040-ABA4-FE93694EBCFA}" type="slidenum">
              <a:rPr lang="en-US" smtClean="0"/>
              <a:t>19</a:t>
            </a:fld>
            <a:endParaRPr lang="en-US"/>
          </a:p>
        </p:txBody>
      </p:sp>
    </p:spTree>
    <p:extLst>
      <p:ext uri="{BB962C8B-B14F-4D97-AF65-F5344CB8AC3E}">
        <p14:creationId xmlns:p14="http://schemas.microsoft.com/office/powerpoint/2010/main" val="60385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62340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400" b="1" dirty="0"/>
              <a:t>Images</a:t>
            </a:r>
          </a:p>
          <a:p>
            <a:pPr marL="742950" marR="0" lvl="0" indent="-742950" algn="l" defTabSz="457200" rtl="0" eaLnBrk="1" fontAlgn="auto" latinLnBrk="0" hangingPunct="1">
              <a:lnSpc>
                <a:spcPct val="100000"/>
              </a:lnSpc>
              <a:spcBef>
                <a:spcPts val="0"/>
              </a:spcBef>
              <a:spcAft>
                <a:spcPts val="0"/>
              </a:spcAft>
              <a:buClrTx/>
              <a:buSzTx/>
              <a:buFont typeface="+mj-lt"/>
              <a:buAutoNum type="arabicParenR"/>
              <a:tabLst/>
              <a:defRPr/>
            </a:pPr>
            <a:r>
              <a:rPr lang="en-GB" sz="4400" b="0" dirty="0"/>
              <a:t>https://www.waterstones.com/</a:t>
            </a:r>
          </a:p>
          <a:p>
            <a:pPr marL="742950" marR="0" lvl="0" indent="-742950" algn="l" defTabSz="457200" rtl="0" eaLnBrk="1" fontAlgn="auto" latinLnBrk="0" hangingPunct="1">
              <a:lnSpc>
                <a:spcPct val="100000"/>
              </a:lnSpc>
              <a:spcBef>
                <a:spcPts val="0"/>
              </a:spcBef>
              <a:spcAft>
                <a:spcPts val="0"/>
              </a:spcAft>
              <a:buClrTx/>
              <a:buSzTx/>
              <a:buFont typeface="+mj-lt"/>
              <a:buAutoNum type="arabicParenR"/>
              <a:tabLst/>
              <a:defRPr/>
            </a:pPr>
            <a:r>
              <a:rPr lang="en-GB" sz="4400" b="0" dirty="0"/>
              <a:t>https://www.booktrust.org.uk/</a:t>
            </a:r>
          </a:p>
          <a:p>
            <a:pPr marL="742950" marR="0" lvl="0" indent="-742950" algn="l" defTabSz="457200" rtl="0" eaLnBrk="1" fontAlgn="auto" latinLnBrk="0" hangingPunct="1">
              <a:lnSpc>
                <a:spcPct val="100000"/>
              </a:lnSpc>
              <a:spcBef>
                <a:spcPts val="0"/>
              </a:spcBef>
              <a:spcAft>
                <a:spcPts val="0"/>
              </a:spcAft>
              <a:buClrTx/>
              <a:buSzTx/>
              <a:buFont typeface="+mj-lt"/>
              <a:buAutoNum type="arabicParenR"/>
              <a:tabLst/>
              <a:defRPr/>
            </a:pPr>
            <a:r>
              <a:rPr lang="en-GB" sz="4400" b="0" dirty="0"/>
              <a:t>https://www.nls.uk/</a:t>
            </a:r>
          </a:p>
          <a:p>
            <a:pPr marL="742950" marR="0" lvl="0" indent="-742950" algn="l" defTabSz="457200" rtl="0" eaLnBrk="1" fontAlgn="auto" latinLnBrk="0" hangingPunct="1">
              <a:lnSpc>
                <a:spcPct val="100000"/>
              </a:lnSpc>
              <a:spcBef>
                <a:spcPts val="0"/>
              </a:spcBef>
              <a:spcAft>
                <a:spcPts val="0"/>
              </a:spcAft>
              <a:buClrTx/>
              <a:buSzTx/>
              <a:buFont typeface="+mj-lt"/>
              <a:buAutoNum type="arabicParenR"/>
              <a:tabLst/>
              <a:defRPr/>
            </a:pPr>
            <a:r>
              <a:rPr lang="en-GB" sz="4400" b="0" dirty="0"/>
              <a:t>https://www.publishers.org.uk/</a:t>
            </a:r>
          </a:p>
          <a:p>
            <a:pPr marL="742950" marR="0" lvl="0" indent="-742950" algn="l" defTabSz="457200" rtl="0" eaLnBrk="1" fontAlgn="auto" latinLnBrk="0" hangingPunct="1">
              <a:lnSpc>
                <a:spcPct val="100000"/>
              </a:lnSpc>
              <a:spcBef>
                <a:spcPts val="0"/>
              </a:spcBef>
              <a:spcAft>
                <a:spcPts val="0"/>
              </a:spcAft>
              <a:buClrTx/>
              <a:buSzTx/>
              <a:buFont typeface="+mj-lt"/>
              <a:buAutoNum type="arabicParenR"/>
              <a:tabLst/>
              <a:defRPr/>
            </a:pPr>
            <a:r>
              <a:rPr lang="en-GB" sz="4400" b="0" dirty="0"/>
              <a:t>https://www2.societyofauthors.org/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7D51B6-7CFE-4F54-B5E9-03006769A2F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607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0" lvl="0" indent="0" algn="l" rtl="0">
              <a:spcBef>
                <a:spcPts val="0"/>
              </a:spcBef>
              <a:spcAft>
                <a:spcPts val="0"/>
              </a:spcAft>
              <a:buNone/>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4216011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0" lvl="0" indent="0" algn="l" rtl="0">
              <a:spcBef>
                <a:spcPts val="0"/>
              </a:spcBef>
              <a:spcAft>
                <a:spcPts val="0"/>
              </a:spcAft>
              <a:buNone/>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4245611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iStock</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3236793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err="1"/>
              <a:t>Unsplash</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indent="-228600">
              <a:buAutoNum type="arabicParenR"/>
            </a:pPr>
            <a:r>
              <a:rPr lang="en-GB" b="0" dirty="0"/>
              <a:t>https://dictionary.cambridge.org/dictionary/english/racism</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106327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Fluent Emoji – Via Emojipedia</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a:t>iStock</a:t>
            </a:r>
          </a:p>
          <a:p>
            <a:pPr marL="228600" lvl="0" indent="-228600" algn="l" rtl="0">
              <a:spcBef>
                <a:spcPts val="0"/>
              </a:spcBef>
              <a:spcAft>
                <a:spcPts val="0"/>
              </a:spcAft>
              <a:buAutoNum type="arabicParenR"/>
            </a:pPr>
            <a:r>
              <a:rPr lang="en-GB" b="0" dirty="0"/>
              <a:t>Pixabay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2002086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Fluent Emoji – Via Emojipedia</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228600" lvl="0" indent="-228600" algn="l" rtl="0">
              <a:spcBef>
                <a:spcPts val="0"/>
              </a:spcBef>
              <a:spcAft>
                <a:spcPts val="0"/>
              </a:spcAft>
              <a:buAutoNum type="arabicParenR"/>
            </a:pPr>
            <a:r>
              <a:rPr lang="en-GB" b="0" dirty="0" err="1"/>
              <a:t>Unsplash</a:t>
            </a:r>
            <a:endParaRPr lang="en-GB" b="0" dirty="0"/>
          </a:p>
          <a:p>
            <a:pPr marL="228600" lvl="0" indent="-228600" algn="l" rtl="0">
              <a:spcBef>
                <a:spcPts val="0"/>
              </a:spcBef>
              <a:spcAft>
                <a:spcPts val="0"/>
              </a:spcAft>
              <a:buAutoNum type="arabicParenR"/>
            </a:pPr>
            <a:r>
              <a:rPr lang="en-GB" b="0" dirty="0"/>
              <a:t>iStock</a:t>
            </a:r>
          </a:p>
          <a:p>
            <a:pPr marL="228600" lvl="0" indent="-228600" algn="l" rtl="0">
              <a:spcBef>
                <a:spcPts val="0"/>
              </a:spcBef>
              <a:spcAft>
                <a:spcPts val="0"/>
              </a:spcAft>
              <a:buAutoNum type="arabicParenR"/>
            </a:pPr>
            <a:r>
              <a:rPr lang="en-GB" b="0" dirty="0"/>
              <a:t>Pixabay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394688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Images</a:t>
            </a:r>
          </a:p>
          <a:p>
            <a:pPr marL="228600" indent="-228600">
              <a:buAutoNum type="arabicParenR"/>
            </a:pPr>
            <a:r>
              <a:rPr lang="en-GB" dirty="0"/>
              <a:t>https://icons8.com/icon/23429/elections</a:t>
            </a:r>
          </a:p>
          <a:p>
            <a:pPr marL="228600" indent="-228600">
              <a:buAutoNum type="arabicParenR"/>
            </a:pPr>
            <a:r>
              <a:rPr lang="en-GB" dirty="0"/>
              <a:t>https://icons8.com/icon/13470/opera-glasses</a:t>
            </a:r>
          </a:p>
          <a:p>
            <a:pPr marL="228600" indent="-228600">
              <a:buAutoNum type="arabicParenR"/>
            </a:pPr>
            <a:r>
              <a:rPr lang="en-GB" dirty="0"/>
              <a:t>https://icons8.com/icon/97192/popcorn</a:t>
            </a:r>
          </a:p>
          <a:p>
            <a:pPr marL="228600" indent="-228600">
              <a:buAutoNum type="arabicParenR"/>
            </a:pPr>
            <a:r>
              <a:rPr lang="en-GB" dirty="0"/>
              <a:t>https://icons8.com/icon/110287/thinking-bubble</a:t>
            </a:r>
          </a:p>
          <a:p>
            <a:pPr marL="228600" indent="-228600">
              <a:buAutoNum type="arabicParenR"/>
            </a:pPr>
            <a:r>
              <a:rPr lang="en-GB" dirty="0"/>
              <a:t>https://icons8.com/icon/13191/class</a:t>
            </a:r>
          </a:p>
          <a:p>
            <a:pPr marL="228600" indent="-228600">
              <a:buAutoNum type="arabicParenR"/>
            </a:pPr>
            <a:r>
              <a:rPr lang="en-GB" dirty="0"/>
              <a:t>https://icons8.com/icon/40845/school-backpack</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20F1A601-D8BD-B040-ABA4-FE93694EBCFA}" type="slidenum">
              <a:rPr lang="en-US" smtClean="0"/>
              <a:t>27</a:t>
            </a:fld>
            <a:endParaRPr lang="en-US"/>
          </a:p>
        </p:txBody>
      </p:sp>
    </p:spTree>
    <p:extLst>
      <p:ext uri="{BB962C8B-B14F-4D97-AF65-F5344CB8AC3E}">
        <p14:creationId xmlns:p14="http://schemas.microsoft.com/office/powerpoint/2010/main" val="638137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Pixabay</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2476259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Pixabay</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216367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Pixabay</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268625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0" dirty="0"/>
              <a:t>1)</a:t>
            </a:r>
            <a:r>
              <a:rPr lang="en-GB" b="1" dirty="0"/>
              <a:t> </a:t>
            </a:r>
            <a:r>
              <a:rPr lang="en-GB" b="0" i="0" dirty="0">
                <a:solidFill>
                  <a:srgbClr val="202124"/>
                </a:solidFill>
                <a:effectLst/>
                <a:latin typeface="Roboto" panose="02000000000000000000" pitchFamily="2" charset="0"/>
              </a:rPr>
              <a:t>https://i</a:t>
            </a:r>
            <a:r>
              <a:rPr lang="en-GB" b="0" dirty="0"/>
              <a:t>cons8.com</a:t>
            </a:r>
          </a:p>
          <a:p>
            <a:endParaRPr lang="en-GB" b="1" dirty="0"/>
          </a:p>
          <a:p>
            <a:r>
              <a:rPr lang="en-GB" b="1" dirty="0"/>
              <a:t>References</a:t>
            </a:r>
            <a:endParaRPr lang="en-GB" b="0" dirty="0"/>
          </a:p>
          <a:p>
            <a:pPr marL="228600" lvl="0" indent="-228600" algn="l" rtl="0">
              <a:spcBef>
                <a:spcPts val="0"/>
              </a:spcBef>
              <a:spcAft>
                <a:spcPts val="0"/>
              </a:spcAft>
              <a:buAutoNum type="arabicParenR"/>
            </a:pPr>
            <a:r>
              <a:rPr lang="en-GB" b="0" dirty="0"/>
              <a:t>https://www.gov.uk/government/news/guidance-on-promoting-british-values-in-schools-published</a:t>
            </a:r>
          </a:p>
          <a:p>
            <a:pPr marL="228600" lvl="0" indent="-228600" algn="l" rtl="0">
              <a:spcBef>
                <a:spcPts val="0"/>
              </a:spcBef>
              <a:spcAft>
                <a:spcPts val="0"/>
              </a:spcAft>
              <a:buAutoNum type="arabicParenR"/>
            </a:pPr>
            <a:r>
              <a:rPr lang="en-GB" b="0" dirty="0"/>
              <a:t>https://www.bucks.ac.uk/study/apprenticeships/safeguarding-student-welfare/examples-british-values#:~:text=What%20are%20British%20Values%3F,Respect%20and%20Tolerance%2C%20Individual%20Liberty.</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b="0" dirty="0"/>
              <a:t>https://dictionary.cambridge.org/dictionary/learner-english/view</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dirty="0"/>
              <a:t>https://dictionary.cambridge.org/dictionary/learner-english/extreme</a:t>
            </a:r>
          </a:p>
          <a:p>
            <a:pPr marL="228600" lvl="0" indent="-228600" algn="l" rtl="0">
              <a:spcBef>
                <a:spcPts val="0"/>
              </a:spcBef>
              <a:spcAft>
                <a:spcPts val="0"/>
              </a:spcAft>
              <a:buAutoNum type="arabicParenR"/>
            </a:pPr>
            <a:endParaRPr lang="en-GB" b="0" dirty="0"/>
          </a:p>
          <a:p>
            <a:pPr marL="228600" lvl="0" indent="-228600" algn="l" rtl="0">
              <a:spcBef>
                <a:spcPts val="0"/>
              </a:spcBef>
              <a:spcAft>
                <a:spcPts val="0"/>
              </a:spcAft>
              <a:buAutoNum type="arabicParen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0"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5539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Pixabay</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206948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Pixabay</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iStock</a:t>
            </a: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extLst>
      <p:ext uri="{BB962C8B-B14F-4D97-AF65-F5344CB8AC3E}">
        <p14:creationId xmlns:p14="http://schemas.microsoft.com/office/powerpoint/2010/main" val="1249034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228600" lvl="0" indent="-228600" algn="l" rtl="0">
              <a:spcBef>
                <a:spcPts val="0"/>
              </a:spcBef>
              <a:spcAft>
                <a:spcPts val="0"/>
              </a:spcAft>
              <a:buAutoNum type="arabicParenR"/>
            </a:pPr>
            <a:r>
              <a:rPr lang="en-GB" b="0" dirty="0"/>
              <a:t>iStock</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extLst>
      <p:ext uri="{BB962C8B-B14F-4D97-AF65-F5344CB8AC3E}">
        <p14:creationId xmlns:p14="http://schemas.microsoft.com/office/powerpoint/2010/main" val="3118098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228600" lvl="0" indent="-228600" algn="l" rtl="0">
              <a:spcBef>
                <a:spcPts val="0"/>
              </a:spcBef>
              <a:spcAft>
                <a:spcPts val="0"/>
              </a:spcAft>
              <a:buAutoNum type="arabicParenR"/>
            </a:pPr>
            <a:r>
              <a:rPr lang="en-GB" b="0" dirty="0"/>
              <a:t>iStock</a:t>
            </a:r>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extLst>
      <p:ext uri="{BB962C8B-B14F-4D97-AF65-F5344CB8AC3E}">
        <p14:creationId xmlns:p14="http://schemas.microsoft.com/office/powerpoint/2010/main" val="3433235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Images</a:t>
            </a:r>
          </a:p>
          <a:p>
            <a:pPr marL="228600" indent="-228600">
              <a:buAutoNum type="arabicParenR"/>
            </a:pPr>
            <a:r>
              <a:rPr lang="en-GB" dirty="0"/>
              <a:t>https://icons8.com/icon/23429/elections</a:t>
            </a:r>
          </a:p>
          <a:p>
            <a:pPr marL="228600" indent="-228600">
              <a:buAutoNum type="arabicParenR"/>
            </a:pPr>
            <a:r>
              <a:rPr lang="en-GB" dirty="0"/>
              <a:t>https://icons8.com/icon/13470/opera-glasses</a:t>
            </a:r>
          </a:p>
          <a:p>
            <a:pPr marL="228600" indent="-228600">
              <a:buAutoNum type="arabicParenR"/>
            </a:pPr>
            <a:r>
              <a:rPr lang="en-GB" dirty="0"/>
              <a:t>https://icons8.com/icon/97192/popcorn</a:t>
            </a:r>
          </a:p>
          <a:p>
            <a:pPr marL="228600" indent="-228600">
              <a:buAutoNum type="arabicParenR"/>
            </a:pPr>
            <a:r>
              <a:rPr lang="en-GB" dirty="0"/>
              <a:t>https://icons8.com/icon/110287/thinking-bubble</a:t>
            </a:r>
          </a:p>
          <a:p>
            <a:pPr marL="228600" indent="-228600">
              <a:buAutoNum type="arabicParenR"/>
            </a:pPr>
            <a:r>
              <a:rPr lang="en-GB" dirty="0"/>
              <a:t>https://icons8.com/icon/13191/class</a:t>
            </a:r>
          </a:p>
          <a:p>
            <a:pPr marL="228600" indent="-228600">
              <a:buAutoNum type="arabicParenR"/>
            </a:pPr>
            <a:r>
              <a:rPr lang="en-GB" dirty="0"/>
              <a:t>https://icons8.com/icon/40845/school-backpack</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20F1A601-D8BD-B040-ABA4-FE93694EBCFA}" type="slidenum">
              <a:rPr lang="en-US" smtClean="0"/>
              <a:t>35</a:t>
            </a:fld>
            <a:endParaRPr lang="en-US"/>
          </a:p>
        </p:txBody>
      </p:sp>
    </p:spTree>
    <p:extLst>
      <p:ext uri="{BB962C8B-B14F-4D97-AF65-F5344CB8AC3E}">
        <p14:creationId xmlns:p14="http://schemas.microsoft.com/office/powerpoint/2010/main" val="184410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Roboto" panose="02000000000000000000" pitchFamily="2" charset="0"/>
              </a:rPr>
              <a:t>Access your own or voters’ VotesforSchools accounts here:</a:t>
            </a:r>
            <a:r>
              <a:rPr lang="en-GB" b="0" i="0" dirty="0">
                <a:solidFill>
                  <a:srgbClr val="202124"/>
                </a:solidFill>
                <a:effectLst/>
                <a:latin typeface="Roboto" panose="02000000000000000000" pitchFamily="2" charset="0"/>
              </a:rPr>
              <a:t> </a:t>
            </a:r>
            <a:r>
              <a:rPr lang="en-GB" b="0" i="0" u="none" strike="noStrike" dirty="0">
                <a:effectLst/>
                <a:latin typeface="Roboto" panose="02000000000000000000" pitchFamily="2" charset="0"/>
                <a:hlinkClick r:id="rId3"/>
              </a:rPr>
              <a:t>https://voice.votesforschools.com/#</a:t>
            </a:r>
            <a:endParaRPr lang="en-GB" b="1" dirty="0"/>
          </a:p>
          <a:p>
            <a:endParaRPr lang="en-GB" b="1" dirty="0"/>
          </a:p>
          <a:p>
            <a:r>
              <a:rPr lang="en-GB" b="1" dirty="0"/>
              <a:t>Images</a:t>
            </a:r>
          </a:p>
          <a:p>
            <a:pPr marL="228600" indent="-228600">
              <a:buAutoNum type="arabicParenR"/>
            </a:pPr>
            <a:r>
              <a:rPr lang="en-GB" b="0" dirty="0" err="1"/>
              <a:t>Unsplash</a:t>
            </a:r>
            <a:endParaRPr lang="en-GB" b="0" dirty="0"/>
          </a:p>
        </p:txBody>
      </p:sp>
      <p:sp>
        <p:nvSpPr>
          <p:cNvPr id="4" name="Slide Number Placeholder 3"/>
          <p:cNvSpPr>
            <a:spLocks noGrp="1"/>
          </p:cNvSpPr>
          <p:nvPr>
            <p:ph type="sldNum" sz="quarter" idx="5"/>
          </p:nvPr>
        </p:nvSpPr>
        <p:spPr/>
        <p:txBody>
          <a:bodyPr/>
          <a:lstStyle/>
          <a:p>
            <a:fld id="{20F1A601-D8BD-B040-ABA4-FE93694EBCFA}" type="slidenum">
              <a:rPr lang="en-US" smtClean="0"/>
              <a:t>36</a:t>
            </a:fld>
            <a:endParaRPr lang="en-US"/>
          </a:p>
        </p:txBody>
      </p:sp>
    </p:spTree>
    <p:extLst>
      <p:ext uri="{BB962C8B-B14F-4D97-AF65-F5344CB8AC3E}">
        <p14:creationId xmlns:p14="http://schemas.microsoft.com/office/powerpoint/2010/main" val="311035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lvl="0" indent="-228600" algn="l" rtl="0">
              <a:spcBef>
                <a:spcPts val="0"/>
              </a:spcBef>
              <a:spcAft>
                <a:spcPts val="0"/>
              </a:spcAft>
              <a:buAutoNum type="arabicParenR"/>
            </a:pPr>
            <a:r>
              <a:rPr lang="en-GB" b="0" dirty="0"/>
              <a:t>Pixabay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https://dictionary.cambridge.org/dictionary/learner-english/view</a:t>
            </a:r>
            <a:endParaRPr lang="en-GB"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1488774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r>
              <a:rPr lang="en-GB" b="0" dirty="0"/>
              <a:t>1) </a:t>
            </a:r>
            <a:r>
              <a:rPr lang="en-GB" b="0" dirty="0" err="1"/>
              <a:t>Unsplash</a:t>
            </a:r>
            <a:endParaRPr lang="en-GB" b="0" dirty="0"/>
          </a:p>
        </p:txBody>
      </p:sp>
      <p:sp>
        <p:nvSpPr>
          <p:cNvPr id="4" name="Slide Number Placeholder 3"/>
          <p:cNvSpPr>
            <a:spLocks noGrp="1"/>
          </p:cNvSpPr>
          <p:nvPr>
            <p:ph type="sldNum" sz="quarter" idx="5"/>
          </p:nvPr>
        </p:nvSpPr>
        <p:spPr/>
        <p:txBody>
          <a:bodyPr/>
          <a:lstStyle/>
          <a:p>
            <a:fld id="{20F1A601-D8BD-B040-ABA4-FE93694EBCFA}" type="slidenum">
              <a:rPr lang="en-US" smtClean="0"/>
              <a:t>6</a:t>
            </a:fld>
            <a:endParaRPr lang="en-US"/>
          </a:p>
        </p:txBody>
      </p:sp>
    </p:spTree>
    <p:extLst>
      <p:ext uri="{BB962C8B-B14F-4D97-AF65-F5344CB8AC3E}">
        <p14:creationId xmlns:p14="http://schemas.microsoft.com/office/powerpoint/2010/main" val="89494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Images</a:t>
            </a:r>
          </a:p>
          <a:p>
            <a:pPr marL="228600" indent="-228600">
              <a:buAutoNum type="arabicParenR"/>
            </a:pPr>
            <a:r>
              <a:rPr lang="en-GB" dirty="0"/>
              <a:t>https://icons8.com/icon/23429/elections</a:t>
            </a:r>
          </a:p>
          <a:p>
            <a:pPr marL="228600" indent="-228600">
              <a:buAutoNum type="arabicParenR"/>
            </a:pPr>
            <a:r>
              <a:rPr lang="en-GB" dirty="0"/>
              <a:t>https://icons8.com/icon/13470/opera-glasses</a:t>
            </a:r>
          </a:p>
          <a:p>
            <a:pPr marL="228600" indent="-228600">
              <a:buAutoNum type="arabicParenR"/>
            </a:pPr>
            <a:r>
              <a:rPr lang="en-GB" dirty="0"/>
              <a:t>https://icons8.com/icon/97192/popcorn</a:t>
            </a:r>
          </a:p>
          <a:p>
            <a:pPr marL="228600" indent="-228600">
              <a:buAutoNum type="arabicParenR"/>
            </a:pPr>
            <a:r>
              <a:rPr lang="en-GB" dirty="0"/>
              <a:t>https://icons8.com/icon/110287/thinking-bubble</a:t>
            </a:r>
          </a:p>
          <a:p>
            <a:pPr marL="228600" indent="-228600">
              <a:buAutoNum type="arabicParenR"/>
            </a:pPr>
            <a:r>
              <a:rPr lang="en-GB" dirty="0"/>
              <a:t>https://icons8.com/icon/13191/class</a:t>
            </a:r>
          </a:p>
          <a:p>
            <a:pPr marL="228600" indent="-228600">
              <a:buAutoNum type="arabicParenR"/>
            </a:pPr>
            <a:r>
              <a:rPr lang="en-GB" dirty="0"/>
              <a:t>https://icons8.com/icon/40845/school-backpack</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20F1A601-D8BD-B040-ABA4-FE93694EBCFA}" type="slidenum">
              <a:rPr lang="en-US" smtClean="0"/>
              <a:t>7</a:t>
            </a:fld>
            <a:endParaRPr lang="en-US"/>
          </a:p>
        </p:txBody>
      </p:sp>
    </p:spTree>
    <p:extLst>
      <p:ext uri="{BB962C8B-B14F-4D97-AF65-F5344CB8AC3E}">
        <p14:creationId xmlns:p14="http://schemas.microsoft.com/office/powerpoint/2010/main" val="332140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iStock</a:t>
            </a: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838277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Microsoft Office 365</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49738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3157538" y="150813"/>
            <a:ext cx="542925" cy="407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582613"/>
            <a:ext cx="54864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Images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0" i="0" u="none" strike="noStrike" dirty="0">
                <a:solidFill>
                  <a:srgbClr val="222222"/>
                </a:solidFill>
                <a:effectLst/>
                <a:latin typeface="Century Gothic" panose="020B0502020202020204" pitchFamily="34" charset="0"/>
              </a:rPr>
              <a:t>iStock</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References</a:t>
            </a:r>
          </a:p>
          <a:p>
            <a:pPr marL="228600" lvl="0" indent="-228600" algn="l" rtl="0">
              <a:spcBef>
                <a:spcPts val="0"/>
              </a:spcBef>
              <a:spcAft>
                <a:spcPts val="0"/>
              </a:spcAft>
              <a:buAutoNum type="arabicParenR"/>
            </a:pPr>
            <a:r>
              <a:rPr lang="en-GB" b="0" dirty="0"/>
              <a:t>…</a:t>
            </a:r>
          </a:p>
          <a:p>
            <a:pPr marL="228600" lvl="0" indent="-228600" algn="l" rtl="0">
              <a:spcBef>
                <a:spcPts val="0"/>
              </a:spcBef>
              <a:spcAft>
                <a:spcPts val="0"/>
              </a:spcAft>
              <a:buAutoNum type="arabicParenR"/>
            </a:pPr>
            <a:endParaRPr lang="en-GB" b="0" dirty="0"/>
          </a:p>
        </p:txBody>
      </p:sp>
      <p:sp>
        <p:nvSpPr>
          <p:cNvPr id="465" name="Google Shape;465;p5:notes"/>
          <p:cNvSpPr txBox="1">
            <a:spLocks noGrp="1"/>
          </p:cNvSpPr>
          <p:nvPr>
            <p:ph type="sldNum" idx="12"/>
          </p:nvPr>
        </p:nvSpPr>
        <p:spPr>
          <a:xfrm>
            <a:off x="3884613" y="1149350"/>
            <a:ext cx="2971800" cy="603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2514600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7 Cov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5-7</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1F91AE9-BE18-47CC-BA23-A89413899A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250557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262CA-1DA5-469F-B2F7-D701406B73F5}"/>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Google Shape;467;p5">
            <a:extLst>
              <a:ext uri="{FF2B5EF4-FFF2-40B4-BE49-F238E27FC236}">
                <a16:creationId xmlns:a16="http://schemas.microsoft.com/office/drawing/2014/main" id="{38BFCBDD-07FE-36DB-17C5-FFABA45C8480}"/>
              </a:ext>
            </a:extLst>
          </p:cNvPr>
          <p:cNvSpPr/>
          <p:nvPr/>
        </p:nvSpPr>
        <p:spPr>
          <a:xfrm flipH="1">
            <a:off x="-9331" y="995947"/>
            <a:ext cx="9159435" cy="5870722"/>
          </a:xfrm>
          <a:prstGeom prst="rect">
            <a:avLst/>
          </a:prstGeom>
          <a:gradFill>
            <a:gsLst>
              <a:gs pos="0">
                <a:schemeClr val="bg2">
                  <a:lumMod val="90000"/>
                  <a:alpha val="66000"/>
                </a:schemeClr>
              </a:gs>
              <a:gs pos="35000">
                <a:schemeClr val="dk1">
                  <a:alpha val="65000"/>
                </a:schemeClr>
              </a:gs>
              <a:gs pos="67000">
                <a:schemeClr val="dk1">
                  <a:alpha val="65000"/>
                </a:schemeClr>
              </a:gs>
              <a:gs pos="100000">
                <a:schemeClr val="accent5">
                  <a:lumMod val="90000"/>
                </a:scheme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entury Gothic"/>
              <a:ea typeface="Century Gothic"/>
              <a:cs typeface="Century Gothic"/>
              <a:sym typeface="Century Gothic"/>
            </a:endParaRPr>
          </a:p>
        </p:txBody>
      </p:sp>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6" name="Slide Number Placeholder 1">
            <a:extLst>
              <a:ext uri="{FF2B5EF4-FFF2-40B4-BE49-F238E27FC236}">
                <a16:creationId xmlns:a16="http://schemas.microsoft.com/office/drawing/2014/main" id="{9083091E-B4FC-4E04-AF31-1F5B51D5E80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91932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538249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ssemby FIn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77E47A-EC6D-9D4C-8A47-FFE871D36D1A}"/>
              </a:ext>
            </a:extLst>
          </p:cNvPr>
          <p:cNvSpPr/>
          <p:nvPr/>
        </p:nvSpPr>
        <p:spPr>
          <a:xfrm flipH="1">
            <a:off x="0" y="1023839"/>
            <a:ext cx="9146729" cy="5834966"/>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5" name="Text Placeholder 11">
            <a:extLst>
              <a:ext uri="{FF2B5EF4-FFF2-40B4-BE49-F238E27FC236}">
                <a16:creationId xmlns:a16="http://schemas.microsoft.com/office/drawing/2014/main" id="{96445E50-5272-87A4-8CC5-0069B1D9E981}"/>
              </a:ext>
            </a:extLst>
          </p:cNvPr>
          <p:cNvSpPr>
            <a:spLocks noGrp="1"/>
          </p:cNvSpPr>
          <p:nvPr>
            <p:ph type="body" sz="quarter" idx="10"/>
          </p:nvPr>
        </p:nvSpPr>
        <p:spPr>
          <a:xfrm>
            <a:off x="421519"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7" name="Text Placeholder 11">
            <a:extLst>
              <a:ext uri="{FF2B5EF4-FFF2-40B4-BE49-F238E27FC236}">
                <a16:creationId xmlns:a16="http://schemas.microsoft.com/office/drawing/2014/main" id="{4D869024-5EE1-8E5B-165F-279D144431FE}"/>
              </a:ext>
            </a:extLst>
          </p:cNvPr>
          <p:cNvSpPr>
            <a:spLocks noGrp="1"/>
          </p:cNvSpPr>
          <p:nvPr>
            <p:ph type="body" sz="quarter" idx="11"/>
          </p:nvPr>
        </p:nvSpPr>
        <p:spPr>
          <a:xfrm>
            <a:off x="421519"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0" name="Text Placeholder 11">
            <a:extLst>
              <a:ext uri="{FF2B5EF4-FFF2-40B4-BE49-F238E27FC236}">
                <a16:creationId xmlns:a16="http://schemas.microsoft.com/office/drawing/2014/main" id="{AE6EB480-78DE-5773-7EF2-9A4029BF6EF1}"/>
              </a:ext>
            </a:extLst>
          </p:cNvPr>
          <p:cNvSpPr>
            <a:spLocks noGrp="1"/>
          </p:cNvSpPr>
          <p:nvPr>
            <p:ph type="body" sz="quarter" idx="12"/>
          </p:nvPr>
        </p:nvSpPr>
        <p:spPr>
          <a:xfrm flipH="1">
            <a:off x="6356391"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1" name="Text Placeholder 11">
            <a:extLst>
              <a:ext uri="{FF2B5EF4-FFF2-40B4-BE49-F238E27FC236}">
                <a16:creationId xmlns:a16="http://schemas.microsoft.com/office/drawing/2014/main" id="{90AB3672-C475-3762-BE4A-46F18FBE917C}"/>
              </a:ext>
            </a:extLst>
          </p:cNvPr>
          <p:cNvSpPr>
            <a:spLocks noGrp="1"/>
          </p:cNvSpPr>
          <p:nvPr>
            <p:ph type="body" sz="quarter" idx="13"/>
          </p:nvPr>
        </p:nvSpPr>
        <p:spPr>
          <a:xfrm flipH="1">
            <a:off x="6356391"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22" name="Title 1">
            <a:extLst>
              <a:ext uri="{FF2B5EF4-FFF2-40B4-BE49-F238E27FC236}">
                <a16:creationId xmlns:a16="http://schemas.microsoft.com/office/drawing/2014/main" id="{AD6F147D-216A-4EAA-51D0-3EAA1E9CD1DF}"/>
              </a:ext>
            </a:extLst>
          </p:cNvPr>
          <p:cNvSpPr txBox="1">
            <a:spLocks/>
          </p:cNvSpPr>
          <p:nvPr/>
        </p:nvSpPr>
        <p:spPr>
          <a:xfrm>
            <a:off x="940222" y="232377"/>
            <a:ext cx="7885143" cy="530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500" b="1" dirty="0">
                <a:solidFill>
                  <a:schemeClr val="bg1"/>
                </a:solidFill>
                <a:latin typeface="Century Gothic"/>
                <a:cs typeface="Century Gothic"/>
              </a:rPr>
              <a:t>How do I make sure my voice is heard?</a:t>
            </a:r>
            <a:endParaRPr lang="en-GB" sz="2500" b="1" dirty="0">
              <a:solidFill>
                <a:schemeClr val="bg1"/>
              </a:solidFill>
              <a:highlight>
                <a:srgbClr val="FFFF00"/>
              </a:highlight>
              <a:latin typeface="Century Gothic"/>
              <a:cs typeface="Century Gothic"/>
            </a:endParaRPr>
          </a:p>
        </p:txBody>
      </p:sp>
      <p:pic>
        <p:nvPicPr>
          <p:cNvPr id="23" name="Picture 22" descr="A picture containing logo&#10;&#10;Description automatically generated">
            <a:extLst>
              <a:ext uri="{FF2B5EF4-FFF2-40B4-BE49-F238E27FC236}">
                <a16:creationId xmlns:a16="http://schemas.microsoft.com/office/drawing/2014/main" id="{0D22D6FE-FA05-9961-28A7-26ADC5D7091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4221" y="110092"/>
            <a:ext cx="688453" cy="820319"/>
          </a:xfrm>
          <a:prstGeom prst="rect">
            <a:avLst/>
          </a:prstGeom>
        </p:spPr>
      </p:pic>
      <p:pic>
        <p:nvPicPr>
          <p:cNvPr id="6" name="Graphic 5" descr="Thumbs up sign outline">
            <a:extLst>
              <a:ext uri="{FF2B5EF4-FFF2-40B4-BE49-F238E27FC236}">
                <a16:creationId xmlns:a16="http://schemas.microsoft.com/office/drawing/2014/main" id="{EFF140F1-DE04-A564-5D2C-4AF64EF56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597" y="1583210"/>
            <a:ext cx="1536953" cy="1536953"/>
          </a:xfrm>
          <a:prstGeom prst="rect">
            <a:avLst/>
          </a:prstGeom>
        </p:spPr>
      </p:pic>
      <p:pic>
        <p:nvPicPr>
          <p:cNvPr id="9" name="Graphic 8" descr="Thumbs up sign outline">
            <a:extLst>
              <a:ext uri="{FF2B5EF4-FFF2-40B4-BE49-F238E27FC236}">
                <a16:creationId xmlns:a16="http://schemas.microsoft.com/office/drawing/2014/main" id="{24C9DEA4-71ED-955F-6AB5-6BDF028075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913" y="3928430"/>
            <a:ext cx="1536953" cy="1536953"/>
          </a:xfrm>
          <a:prstGeom prst="rect">
            <a:avLst/>
          </a:prstGeom>
        </p:spPr>
      </p:pic>
      <p:pic>
        <p:nvPicPr>
          <p:cNvPr id="12" name="Graphic 11" descr="Thumbs Down outline">
            <a:extLst>
              <a:ext uri="{FF2B5EF4-FFF2-40B4-BE49-F238E27FC236}">
                <a16:creationId xmlns:a16="http://schemas.microsoft.com/office/drawing/2014/main" id="{456C2549-2F75-0BA3-A83F-CFBF18FE5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0134" y="3928431"/>
            <a:ext cx="1536953" cy="1536953"/>
          </a:xfrm>
          <a:prstGeom prst="rect">
            <a:avLst/>
          </a:prstGeom>
        </p:spPr>
      </p:pic>
      <p:pic>
        <p:nvPicPr>
          <p:cNvPr id="13" name="Graphic 12" descr="Thumbs Down outline">
            <a:extLst>
              <a:ext uri="{FF2B5EF4-FFF2-40B4-BE49-F238E27FC236}">
                <a16:creationId xmlns:a16="http://schemas.microsoft.com/office/drawing/2014/main" id="{C8DEF2FC-E48F-1728-BE7E-51F67FC84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0134" y="1583210"/>
            <a:ext cx="1536953" cy="1536953"/>
          </a:xfrm>
          <a:prstGeom prst="rect">
            <a:avLst/>
          </a:prstGeom>
        </p:spPr>
      </p:pic>
    </p:spTree>
    <p:extLst>
      <p:ext uri="{BB962C8B-B14F-4D97-AF65-F5344CB8AC3E}">
        <p14:creationId xmlns:p14="http://schemas.microsoft.com/office/powerpoint/2010/main" val="335531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5 Cov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3848101" y="3289910"/>
            <a:ext cx="459105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15</a:t>
            </a:r>
          </a:p>
          <a:p>
            <a:pPr algn="r"/>
            <a:endParaRPr lang="en-GB" dirty="0"/>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close up of a logo&#10;&#10;Description automatically generated">
            <a:extLst>
              <a:ext uri="{FF2B5EF4-FFF2-40B4-BE49-F238E27FC236}">
                <a16:creationId xmlns:a16="http://schemas.microsoft.com/office/drawing/2014/main" id="{37CAB6BF-5648-4D3A-8737-CB222B926C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246" y="5374481"/>
            <a:ext cx="1202972" cy="1155506"/>
          </a:xfrm>
          <a:prstGeom prst="rect">
            <a:avLst/>
          </a:prstGeom>
        </p:spPr>
      </p:pic>
      <p:pic>
        <p:nvPicPr>
          <p:cNvPr id="8" name="Picture 7" descr="A picture containing clock, light&#10;&#10;Description automatically generated">
            <a:extLst>
              <a:ext uri="{FF2B5EF4-FFF2-40B4-BE49-F238E27FC236}">
                <a16:creationId xmlns:a16="http://schemas.microsoft.com/office/drawing/2014/main" id="{25B44654-3CE8-4999-966C-2D33D06609C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8705" y="5392281"/>
            <a:ext cx="1056123" cy="1137706"/>
          </a:xfrm>
          <a:prstGeom prst="rect">
            <a:avLst/>
          </a:prstGeom>
        </p:spPr>
      </p:pic>
      <p:pic>
        <p:nvPicPr>
          <p:cNvPr id="9" name="Picture 8" descr="A close up of a screen&#10;&#10;Description automatically generated">
            <a:extLst>
              <a:ext uri="{FF2B5EF4-FFF2-40B4-BE49-F238E27FC236}">
                <a16:creationId xmlns:a16="http://schemas.microsoft.com/office/drawing/2014/main" id="{E035E668-5F29-4B3E-B8A6-9AFA50A88D3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2963856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5 Cov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45</a:t>
            </a:r>
          </a:p>
          <a:p>
            <a:pPr algn="r"/>
            <a:endParaRPr lang="en-GB" dirty="0">
              <a:solidFill>
                <a:schemeClr val="tx2"/>
              </a:solidFill>
            </a:endParaRPr>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28" name="Picture 27" descr="A close up of a logo&#10;&#10;Description automatically generated">
            <a:extLst>
              <a:ext uri="{FF2B5EF4-FFF2-40B4-BE49-F238E27FC236}">
                <a16:creationId xmlns:a16="http://schemas.microsoft.com/office/drawing/2014/main" id="{5F769041-B6C1-48A9-8A72-ED6C3FC0CF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246" y="5374481"/>
            <a:ext cx="1202972" cy="1155506"/>
          </a:xfrm>
          <a:prstGeom prst="rect">
            <a:avLst/>
          </a:prstGeom>
        </p:spPr>
      </p:pic>
      <p:pic>
        <p:nvPicPr>
          <p:cNvPr id="30" name="Picture 29" descr="A picture containing clock, light&#10;&#10;Description automatically generated">
            <a:extLst>
              <a:ext uri="{FF2B5EF4-FFF2-40B4-BE49-F238E27FC236}">
                <a16:creationId xmlns:a16="http://schemas.microsoft.com/office/drawing/2014/main" id="{73AE694F-251E-45AA-8F2A-5DB1E5B3D4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8705" y="5392281"/>
            <a:ext cx="1056123" cy="1137706"/>
          </a:xfrm>
          <a:prstGeom prst="rect">
            <a:avLst/>
          </a:prstGeom>
        </p:spPr>
      </p:pic>
      <p:pic>
        <p:nvPicPr>
          <p:cNvPr id="32" name="Picture 31" descr="A close up of a screen&#10;&#10;Description automatically generated">
            <a:extLst>
              <a:ext uri="{FF2B5EF4-FFF2-40B4-BE49-F238E27FC236}">
                <a16:creationId xmlns:a16="http://schemas.microsoft.com/office/drawing/2014/main" id="{201DEA38-C193-42CD-9255-8D0A9581D7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1416998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ssembly Cov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14435-1996-4EB5-8771-31945FB38F3A}"/>
              </a:ext>
            </a:extLst>
          </p:cNvPr>
          <p:cNvSpPr txBox="1"/>
          <p:nvPr/>
        </p:nvSpPr>
        <p:spPr>
          <a:xfrm>
            <a:off x="1791479" y="3289910"/>
            <a:ext cx="6609572"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Secondary Assembly</a:t>
            </a:r>
          </a:p>
          <a:p>
            <a:pPr algn="r"/>
            <a:endParaRPr lang="en-GB" dirty="0"/>
          </a:p>
        </p:txBody>
      </p:sp>
      <p:pic>
        <p:nvPicPr>
          <p:cNvPr id="3" name="Picture 2" descr="A picture containing drawing&#10;&#10;Description automatically generated">
            <a:extLst>
              <a:ext uri="{FF2B5EF4-FFF2-40B4-BE49-F238E27FC236}">
                <a16:creationId xmlns:a16="http://schemas.microsoft.com/office/drawing/2014/main" id="{D36A495E-4795-4C4C-8AA2-C664A5AE96FC}"/>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close up of a logo&#10;&#10;Description automatically generated">
            <a:extLst>
              <a:ext uri="{FF2B5EF4-FFF2-40B4-BE49-F238E27FC236}">
                <a16:creationId xmlns:a16="http://schemas.microsoft.com/office/drawing/2014/main" id="{6EB67C57-35A8-4F55-A8E9-2091F4D3AC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246" y="5374481"/>
            <a:ext cx="1202972" cy="1155506"/>
          </a:xfrm>
          <a:prstGeom prst="rect">
            <a:avLst/>
          </a:prstGeom>
        </p:spPr>
      </p:pic>
      <p:pic>
        <p:nvPicPr>
          <p:cNvPr id="8" name="Picture 7" descr="A picture containing clock, light&#10;&#10;Description automatically generated">
            <a:extLst>
              <a:ext uri="{FF2B5EF4-FFF2-40B4-BE49-F238E27FC236}">
                <a16:creationId xmlns:a16="http://schemas.microsoft.com/office/drawing/2014/main" id="{D9F338E9-0648-4455-9CCA-0CE1C52763F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8705" y="5392281"/>
            <a:ext cx="1056123" cy="1137706"/>
          </a:xfrm>
          <a:prstGeom prst="rect">
            <a:avLst/>
          </a:prstGeom>
        </p:spPr>
      </p:pic>
      <p:pic>
        <p:nvPicPr>
          <p:cNvPr id="9" name="Picture 8" descr="A close up of a screen&#10;&#10;Description automatically generated">
            <a:extLst>
              <a:ext uri="{FF2B5EF4-FFF2-40B4-BE49-F238E27FC236}">
                <a16:creationId xmlns:a16="http://schemas.microsoft.com/office/drawing/2014/main" id="{F70ABA59-1572-4629-9862-F6CDB3B5CD9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7315" y="5407114"/>
            <a:ext cx="913725" cy="1122873"/>
          </a:xfrm>
          <a:prstGeom prst="rect">
            <a:avLst/>
          </a:prstGeom>
        </p:spPr>
      </p:pic>
    </p:spTree>
    <p:extLst>
      <p:ext uri="{BB962C8B-B14F-4D97-AF65-F5344CB8AC3E}">
        <p14:creationId xmlns:p14="http://schemas.microsoft.com/office/powerpoint/2010/main" val="190049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829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AE237F-AA00-8478-C39E-F6F4A18C3EF5}"/>
              </a:ext>
            </a:extLst>
          </p:cNvPr>
          <p:cNvSpPr/>
          <p:nvPr/>
        </p:nvSpPr>
        <p:spPr>
          <a:xfrm flipH="1">
            <a:off x="-1" y="1010653"/>
            <a:ext cx="9144000" cy="584734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1529059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lour Background">
    <p:spTree>
      <p:nvGrpSpPr>
        <p:cNvPr id="1" name=""/>
        <p:cNvGrpSpPr/>
        <p:nvPr/>
      </p:nvGrpSpPr>
      <p:grpSpPr>
        <a:xfrm>
          <a:off x="0" y="0"/>
          <a:ext cx="0" cy="0"/>
          <a:chOff x="0" y="0"/>
          <a:chExt cx="0" cy="0"/>
        </a:xfrm>
      </p:grpSpPr>
      <p:sp>
        <p:nvSpPr>
          <p:cNvPr id="7" name="Pentagon 20">
            <a:extLst>
              <a:ext uri="{FF2B5EF4-FFF2-40B4-BE49-F238E27FC236}">
                <a16:creationId xmlns:a16="http://schemas.microsoft.com/office/drawing/2014/main" id="{C6F0142B-3FA4-AEC9-472A-6944A39B4B62}"/>
              </a:ext>
            </a:extLst>
          </p:cNvPr>
          <p:cNvSpPr/>
          <p:nvPr/>
        </p:nvSpPr>
        <p:spPr>
          <a:xfrm>
            <a:off x="-2730" y="200587"/>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8" name="Text Placeholder 14">
            <a:extLst>
              <a:ext uri="{FF2B5EF4-FFF2-40B4-BE49-F238E27FC236}">
                <a16:creationId xmlns:a16="http://schemas.microsoft.com/office/drawing/2014/main" id="{C0E1C6CC-50BD-A7AE-30DA-B76673368179}"/>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9" name="Google Shape;467;p5">
            <a:extLst>
              <a:ext uri="{FF2B5EF4-FFF2-40B4-BE49-F238E27FC236}">
                <a16:creationId xmlns:a16="http://schemas.microsoft.com/office/drawing/2014/main" id="{34A64403-3696-D4B2-402E-045BCF690BE5}"/>
              </a:ext>
            </a:extLst>
          </p:cNvPr>
          <p:cNvSpPr/>
          <p:nvPr/>
        </p:nvSpPr>
        <p:spPr>
          <a:xfrm>
            <a:off x="0" y="993140"/>
            <a:ext cx="9144000" cy="5871028"/>
          </a:xfrm>
          <a:prstGeom prst="rect">
            <a:avLst/>
          </a:prstGeom>
          <a:gradFill>
            <a:gsLst>
              <a:gs pos="0">
                <a:schemeClr val="bg2">
                  <a:lumMod val="75000"/>
                </a:schemeClr>
              </a:gs>
              <a:gs pos="7000">
                <a:schemeClr val="bg2">
                  <a:lumMod val="90000"/>
                </a:schemeClr>
              </a:gs>
              <a:gs pos="45000">
                <a:schemeClr val="dk1"/>
              </a:gs>
              <a:gs pos="70000">
                <a:schemeClr val="dk1"/>
              </a:gs>
              <a:gs pos="100000">
                <a:schemeClr val="accent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 name="Slide Number Placeholder 1">
            <a:extLst>
              <a:ext uri="{FF2B5EF4-FFF2-40B4-BE49-F238E27FC236}">
                <a16:creationId xmlns:a16="http://schemas.microsoft.com/office/drawing/2014/main" id="{3CE5C73B-9EA0-56AA-C774-057156A42D2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Tree>
    <p:extLst>
      <p:ext uri="{BB962C8B-B14F-4D97-AF65-F5344CB8AC3E}">
        <p14:creationId xmlns:p14="http://schemas.microsoft.com/office/powerpoint/2010/main" val="1288064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096CFA-6BBB-4AE2-9ECD-BA3E5F4EEB9B}"/>
              </a:ext>
            </a:extLst>
          </p:cNvPr>
          <p:cNvSpPr/>
          <p:nvPr/>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3AFFA8F0-1237-4292-B6DD-9E185CE9FAB2}"/>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4" name="Pentagon 20">
            <a:extLst>
              <a:ext uri="{FF2B5EF4-FFF2-40B4-BE49-F238E27FC236}">
                <a16:creationId xmlns:a16="http://schemas.microsoft.com/office/drawing/2014/main" id="{BEE37C80-68AC-DFCE-4846-890434F9F58F}"/>
              </a:ext>
            </a:extLst>
          </p:cNvPr>
          <p:cNvSpPr/>
          <p:nvPr/>
        </p:nvSpPr>
        <p:spPr>
          <a:xfrm>
            <a:off x="-2730" y="200587"/>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14AE115C-59EC-FE5B-DF01-0CAD4B2D4E04}"/>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4548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7-11 Cov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p:nvSpPr>
        <p:spPr>
          <a:xfrm>
            <a:off x="4010026" y="3289910"/>
            <a:ext cx="4381500"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7-11</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40BB7D9-9F61-4201-B37B-8284369E8C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284591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79D168-168F-4958-A66B-EF2EE6D7D9D6}"/>
              </a:ext>
            </a:extLst>
          </p:cNvPr>
          <p:cNvSpPr/>
          <p:nvPr/>
        </p:nvSpPr>
        <p:spPr>
          <a:xfrm flipH="1">
            <a:off x="-1" y="1020277"/>
            <a:ext cx="9144000" cy="582809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32" name="Slide Number Placeholder 1">
            <a:extLst>
              <a:ext uri="{FF2B5EF4-FFF2-40B4-BE49-F238E27FC236}">
                <a16:creationId xmlns:a16="http://schemas.microsoft.com/office/drawing/2014/main" id="{668209A7-4122-4771-A20F-0EAA55605EF5}"/>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18" name="Pentagon 20">
            <a:extLst>
              <a:ext uri="{FF2B5EF4-FFF2-40B4-BE49-F238E27FC236}">
                <a16:creationId xmlns:a16="http://schemas.microsoft.com/office/drawing/2014/main" id="{B307EECC-4F69-40D8-967A-CE69F4414557}"/>
              </a:ext>
            </a:extLst>
          </p:cNvPr>
          <p:cNvSpPr/>
          <p:nvPr/>
        </p:nvSpPr>
        <p:spPr>
          <a:xfrm>
            <a:off x="-2730" y="200587"/>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24" name="Picture 23" descr="A picture containing clock, drawing&#10;&#10;Description automatically generated">
            <a:extLst>
              <a:ext uri="{FF2B5EF4-FFF2-40B4-BE49-F238E27FC236}">
                <a16:creationId xmlns:a16="http://schemas.microsoft.com/office/drawing/2014/main" id="{8A6F6DF9-4762-402D-A12E-0262D0B32BA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0618" y="225347"/>
            <a:ext cx="316581" cy="489089"/>
          </a:xfrm>
          <a:prstGeom prst="rect">
            <a:avLst/>
          </a:prstGeom>
        </p:spPr>
      </p:pic>
      <p:sp>
        <p:nvSpPr>
          <p:cNvPr id="34" name="Shape 114">
            <a:extLst>
              <a:ext uri="{FF2B5EF4-FFF2-40B4-BE49-F238E27FC236}">
                <a16:creationId xmlns:a16="http://schemas.microsoft.com/office/drawing/2014/main" id="{94735DA5-AF7C-4492-98D8-9CC418C6C75C}"/>
              </a:ext>
            </a:extLst>
          </p:cNvPr>
          <p:cNvSpPr/>
          <p:nvPr/>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a:t>
            </a:r>
          </a:p>
        </p:txBody>
      </p:sp>
    </p:spTree>
    <p:extLst>
      <p:ext uri="{BB962C8B-B14F-4D97-AF65-F5344CB8AC3E}">
        <p14:creationId xmlns:p14="http://schemas.microsoft.com/office/powerpoint/2010/main" val="1350530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9" name="Google Shape;467;p5">
            <a:extLst>
              <a:ext uri="{FF2B5EF4-FFF2-40B4-BE49-F238E27FC236}">
                <a16:creationId xmlns:a16="http://schemas.microsoft.com/office/drawing/2014/main" id="{DFB66289-6420-77B3-CBF6-B85F0BCB9DD8}"/>
              </a:ext>
            </a:extLst>
          </p:cNvPr>
          <p:cNvSpPr/>
          <p:nvPr/>
        </p:nvSpPr>
        <p:spPr>
          <a:xfrm>
            <a:off x="0" y="993140"/>
            <a:ext cx="9144000" cy="5871028"/>
          </a:xfrm>
          <a:prstGeom prst="rect">
            <a:avLst/>
          </a:prstGeom>
          <a:gradFill>
            <a:gsLst>
              <a:gs pos="0">
                <a:schemeClr val="bg2">
                  <a:lumMod val="75000"/>
                </a:schemeClr>
              </a:gs>
              <a:gs pos="7000">
                <a:schemeClr val="bg2">
                  <a:lumMod val="90000"/>
                </a:schemeClr>
              </a:gs>
              <a:gs pos="45000">
                <a:schemeClr val="dk1"/>
              </a:gs>
              <a:gs pos="70000">
                <a:schemeClr val="dk1"/>
              </a:gs>
              <a:gs pos="100000">
                <a:schemeClr val="accent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1" name="Slide Number Placeholder 1">
            <a:extLst>
              <a:ext uri="{FF2B5EF4-FFF2-40B4-BE49-F238E27FC236}">
                <a16:creationId xmlns:a16="http://schemas.microsoft.com/office/drawing/2014/main" id="{A79FAE4F-06CB-AE9A-AB60-698932C2045E}"/>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Tree>
    <p:extLst>
      <p:ext uri="{BB962C8B-B14F-4D97-AF65-F5344CB8AC3E}">
        <p14:creationId xmlns:p14="http://schemas.microsoft.com/office/powerpoint/2010/main" val="2645549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Tree>
    <p:extLst>
      <p:ext uri="{BB962C8B-B14F-4D97-AF65-F5344CB8AC3E}">
        <p14:creationId xmlns:p14="http://schemas.microsoft.com/office/powerpoint/2010/main" val="4216230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ssemby FIn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3635C7-2995-C75A-F04A-548898206C4B}"/>
              </a:ext>
            </a:extLst>
          </p:cNvPr>
          <p:cNvSpPr/>
          <p:nvPr/>
        </p:nvSpPr>
        <p:spPr>
          <a:xfrm flipH="1">
            <a:off x="-1" y="1022083"/>
            <a:ext cx="9144000" cy="5847347"/>
          </a:xfrm>
          <a:prstGeom prst="rect">
            <a:avLst/>
          </a:prstGeom>
          <a:gradFill flip="none" rotWithShape="1">
            <a:gsLst>
              <a:gs pos="100000">
                <a:schemeClr val="tx2">
                  <a:alpha val="23000"/>
                </a:schemeClr>
              </a:gs>
              <a:gs pos="0">
                <a:schemeClr val="accent5">
                  <a:lumMod val="75000"/>
                  <a:alpha val="23000"/>
                </a:schemeClr>
              </a:gs>
              <a:gs pos="75000">
                <a:srgbClr val="BC66ED">
                  <a:alpha val="23000"/>
                </a:srgbClr>
              </a:gs>
              <a:gs pos="25000">
                <a:srgbClr val="9AE7D7">
                  <a:alpha val="2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5" name="Text Placeholder 11">
            <a:extLst>
              <a:ext uri="{FF2B5EF4-FFF2-40B4-BE49-F238E27FC236}">
                <a16:creationId xmlns:a16="http://schemas.microsoft.com/office/drawing/2014/main" id="{96445E50-5272-87A4-8CC5-0069B1D9E981}"/>
              </a:ext>
            </a:extLst>
          </p:cNvPr>
          <p:cNvSpPr>
            <a:spLocks noGrp="1"/>
          </p:cNvSpPr>
          <p:nvPr>
            <p:ph type="body" sz="quarter" idx="10"/>
          </p:nvPr>
        </p:nvSpPr>
        <p:spPr>
          <a:xfrm>
            <a:off x="421519"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7" name="Text Placeholder 11">
            <a:extLst>
              <a:ext uri="{FF2B5EF4-FFF2-40B4-BE49-F238E27FC236}">
                <a16:creationId xmlns:a16="http://schemas.microsoft.com/office/drawing/2014/main" id="{4D869024-5EE1-8E5B-165F-279D144431FE}"/>
              </a:ext>
            </a:extLst>
          </p:cNvPr>
          <p:cNvSpPr>
            <a:spLocks noGrp="1"/>
          </p:cNvSpPr>
          <p:nvPr>
            <p:ph type="body" sz="quarter" idx="11"/>
          </p:nvPr>
        </p:nvSpPr>
        <p:spPr>
          <a:xfrm>
            <a:off x="421519"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accent1"/>
          </a:solidFill>
          <a:ln w="28575">
            <a:solidFill>
              <a:schemeClr val="accent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0" name="Text Placeholder 11">
            <a:extLst>
              <a:ext uri="{FF2B5EF4-FFF2-40B4-BE49-F238E27FC236}">
                <a16:creationId xmlns:a16="http://schemas.microsoft.com/office/drawing/2014/main" id="{AE6EB480-78DE-5773-7EF2-9A4029BF6EF1}"/>
              </a:ext>
            </a:extLst>
          </p:cNvPr>
          <p:cNvSpPr>
            <a:spLocks noGrp="1"/>
          </p:cNvSpPr>
          <p:nvPr>
            <p:ph type="body" sz="quarter" idx="12"/>
          </p:nvPr>
        </p:nvSpPr>
        <p:spPr>
          <a:xfrm flipH="1">
            <a:off x="6356391" y="1513777"/>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644839 h 1700668"/>
              <a:gd name="connsiteX9" fmla="*/ 2366092 w 2366092"/>
              <a:gd name="connsiteY9" fmla="*/ 992056 h 1700668"/>
              <a:gd name="connsiteX10" fmla="*/ 2646498 w 2366092"/>
              <a:gd name="connsiteY10" fmla="*/ 1519853 h 1700668"/>
              <a:gd name="connsiteX11" fmla="*/ 2366092 w 2366092"/>
              <a:gd name="connsiteY11" fmla="*/ 141722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417223 h 1700668"/>
              <a:gd name="connsiteX21" fmla="*/ 0 w 2366092"/>
              <a:gd name="connsiteY21" fmla="*/ 992056 h 1700668"/>
              <a:gd name="connsiteX22" fmla="*/ 0 w 2366092"/>
              <a:gd name="connsiteY22" fmla="*/ 992056 h 1700668"/>
              <a:gd name="connsiteX23" fmla="*/ 0 w 2366092"/>
              <a:gd name="connsiteY23" fmla="*/ 644839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cubicBezTo>
                  <a:pt x="2368235" y="449304"/>
                  <a:pt x="2359104" y="515165"/>
                  <a:pt x="2366092" y="644839"/>
                </a:cubicBezTo>
                <a:cubicBezTo>
                  <a:pt x="2373080" y="774513"/>
                  <a:pt x="2353483" y="818828"/>
                  <a:pt x="2366092" y="992056"/>
                </a:cubicBezTo>
                <a:cubicBezTo>
                  <a:pt x="2484248" y="1174854"/>
                  <a:pt x="2527349" y="1290019"/>
                  <a:pt x="2646498" y="1519853"/>
                </a:cubicBezTo>
                <a:cubicBezTo>
                  <a:pt x="2549413" y="1495940"/>
                  <a:pt x="2431689" y="1431160"/>
                  <a:pt x="2366092" y="1417223"/>
                </a:cubicBezTo>
                <a:lnTo>
                  <a:pt x="2366092" y="1417218"/>
                </a:ln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lnTo>
                  <a:pt x="0" y="1417223"/>
                </a:lnTo>
                <a:cubicBezTo>
                  <a:pt x="-10636" y="1238361"/>
                  <a:pt x="18870" y="1194240"/>
                  <a:pt x="0" y="992056"/>
                </a:cubicBezTo>
                <a:lnTo>
                  <a:pt x="0" y="992056"/>
                </a:lnTo>
                <a:cubicBezTo>
                  <a:pt x="4997" y="906157"/>
                  <a:pt x="-15370" y="726852"/>
                  <a:pt x="0" y="644839"/>
                </a:cubicBezTo>
                <a:cubicBezTo>
                  <a:pt x="15370" y="562826"/>
                  <a:pt x="-15653" y="371557"/>
                  <a:pt x="0" y="283450"/>
                </a:cubicBez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cubicBezTo>
                  <a:pt x="2370707" y="443454"/>
                  <a:pt x="2354976" y="518039"/>
                  <a:pt x="2366092" y="644839"/>
                </a:cubicBezTo>
                <a:cubicBezTo>
                  <a:pt x="2377208" y="771639"/>
                  <a:pt x="2379477" y="885309"/>
                  <a:pt x="2366092" y="992056"/>
                </a:cubicBezTo>
                <a:cubicBezTo>
                  <a:pt x="2441364" y="1164131"/>
                  <a:pt x="2493966" y="1288070"/>
                  <a:pt x="2646498" y="1519853"/>
                </a:cubicBezTo>
                <a:cubicBezTo>
                  <a:pt x="2508333" y="1471822"/>
                  <a:pt x="2449077" y="1449374"/>
                  <a:pt x="2366092" y="1417223"/>
                </a:cubicBezTo>
                <a:lnTo>
                  <a:pt x="2366092" y="1417218"/>
                </a:ln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lnTo>
                  <a:pt x="0" y="1417223"/>
                </a:lnTo>
                <a:cubicBezTo>
                  <a:pt x="-8515" y="1269120"/>
                  <a:pt x="-775" y="1156220"/>
                  <a:pt x="0" y="992056"/>
                </a:cubicBezTo>
                <a:lnTo>
                  <a:pt x="0" y="992056"/>
                </a:lnTo>
                <a:cubicBezTo>
                  <a:pt x="-6141" y="825768"/>
                  <a:pt x="-15256" y="750502"/>
                  <a:pt x="0" y="644839"/>
                </a:cubicBezTo>
                <a:cubicBezTo>
                  <a:pt x="15256" y="539176"/>
                  <a:pt x="10232" y="420033"/>
                  <a:pt x="0" y="283450"/>
                </a:cubicBez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851"/>
                      <a:gd name="adj2" fmla="val 39368"/>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11" name="Text Placeholder 11">
            <a:extLst>
              <a:ext uri="{FF2B5EF4-FFF2-40B4-BE49-F238E27FC236}">
                <a16:creationId xmlns:a16="http://schemas.microsoft.com/office/drawing/2014/main" id="{90AB3672-C475-3762-BE4A-46F18FBE917C}"/>
              </a:ext>
            </a:extLst>
          </p:cNvPr>
          <p:cNvSpPr>
            <a:spLocks noGrp="1"/>
          </p:cNvSpPr>
          <p:nvPr>
            <p:ph type="body" sz="quarter" idx="13"/>
          </p:nvPr>
        </p:nvSpPr>
        <p:spPr>
          <a:xfrm flipH="1">
            <a:off x="6356391" y="3836504"/>
            <a:ext cx="2366092" cy="1700668"/>
          </a:xfrm>
          <a:custGeom>
            <a:avLst/>
            <a:gdLst>
              <a:gd name="connsiteX0" fmla="*/ 0 w 2366092"/>
              <a:gd name="connsiteY0" fmla="*/ 283450 h 1700668"/>
              <a:gd name="connsiteX1" fmla="*/ 283450 w 2366092"/>
              <a:gd name="connsiteY1" fmla="*/ 0 h 1700668"/>
              <a:gd name="connsiteX2" fmla="*/ 853770 w 2366092"/>
              <a:gd name="connsiteY2" fmla="*/ 0 h 1700668"/>
              <a:gd name="connsiteX3" fmla="*/ 1380220 w 2366092"/>
              <a:gd name="connsiteY3" fmla="*/ 0 h 1700668"/>
              <a:gd name="connsiteX4" fmla="*/ 1380220 w 2366092"/>
              <a:gd name="connsiteY4" fmla="*/ 0 h 1700668"/>
              <a:gd name="connsiteX5" fmla="*/ 1971743 w 2366092"/>
              <a:gd name="connsiteY5" fmla="*/ 0 h 1700668"/>
              <a:gd name="connsiteX6" fmla="*/ 2082642 w 2366092"/>
              <a:gd name="connsiteY6" fmla="*/ 0 h 1700668"/>
              <a:gd name="connsiteX7" fmla="*/ 2366092 w 2366092"/>
              <a:gd name="connsiteY7" fmla="*/ 283450 h 1700668"/>
              <a:gd name="connsiteX8" fmla="*/ 2366092 w 2366092"/>
              <a:gd name="connsiteY8" fmla="*/ 283445 h 1700668"/>
              <a:gd name="connsiteX9" fmla="*/ 2635874 w 2366092"/>
              <a:gd name="connsiteY9" fmla="*/ 222685 h 1700668"/>
              <a:gd name="connsiteX10" fmla="*/ 2366092 w 2366092"/>
              <a:gd name="connsiteY10" fmla="*/ 708612 h 1700668"/>
              <a:gd name="connsiteX11" fmla="*/ 2366092 w 2366092"/>
              <a:gd name="connsiteY11" fmla="*/ 1048743 h 1700668"/>
              <a:gd name="connsiteX12" fmla="*/ 2366092 w 2366092"/>
              <a:gd name="connsiteY12" fmla="*/ 1417218 h 1700668"/>
              <a:gd name="connsiteX13" fmla="*/ 2082642 w 2366092"/>
              <a:gd name="connsiteY13" fmla="*/ 1700668 h 1700668"/>
              <a:gd name="connsiteX14" fmla="*/ 1971743 w 2366092"/>
              <a:gd name="connsiteY14" fmla="*/ 1700668 h 1700668"/>
              <a:gd name="connsiteX15" fmla="*/ 1380220 w 2366092"/>
              <a:gd name="connsiteY15" fmla="*/ 1700668 h 1700668"/>
              <a:gd name="connsiteX16" fmla="*/ 1380220 w 2366092"/>
              <a:gd name="connsiteY16" fmla="*/ 1700668 h 1700668"/>
              <a:gd name="connsiteX17" fmla="*/ 853770 w 2366092"/>
              <a:gd name="connsiteY17" fmla="*/ 1700668 h 1700668"/>
              <a:gd name="connsiteX18" fmla="*/ 283450 w 2366092"/>
              <a:gd name="connsiteY18" fmla="*/ 1700668 h 1700668"/>
              <a:gd name="connsiteX19" fmla="*/ 0 w 2366092"/>
              <a:gd name="connsiteY19" fmla="*/ 1417218 h 1700668"/>
              <a:gd name="connsiteX20" fmla="*/ 0 w 2366092"/>
              <a:gd name="connsiteY20" fmla="*/ 1062915 h 1700668"/>
              <a:gd name="connsiteX21" fmla="*/ 0 w 2366092"/>
              <a:gd name="connsiteY21" fmla="*/ 708612 h 1700668"/>
              <a:gd name="connsiteX22" fmla="*/ 0 w 2366092"/>
              <a:gd name="connsiteY22" fmla="*/ 283445 h 1700668"/>
              <a:gd name="connsiteX23" fmla="*/ 0 w 2366092"/>
              <a:gd name="connsiteY23" fmla="*/ 283445 h 1700668"/>
              <a:gd name="connsiteX24" fmla="*/ 0 w 2366092"/>
              <a:gd name="connsiteY24" fmla="*/ 283450 h 170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6092" h="1700668" fill="none" extrusionOk="0">
                <a:moveTo>
                  <a:pt x="0" y="283450"/>
                </a:moveTo>
                <a:cubicBezTo>
                  <a:pt x="2882" y="107623"/>
                  <a:pt x="132157" y="12083"/>
                  <a:pt x="283450" y="0"/>
                </a:cubicBezTo>
                <a:cubicBezTo>
                  <a:pt x="487229" y="24413"/>
                  <a:pt x="640041" y="5582"/>
                  <a:pt x="853770" y="0"/>
                </a:cubicBezTo>
                <a:cubicBezTo>
                  <a:pt x="1067499" y="-5582"/>
                  <a:pt x="1205859" y="-19670"/>
                  <a:pt x="1380220" y="0"/>
                </a:cubicBezTo>
                <a:lnTo>
                  <a:pt x="1380220" y="0"/>
                </a:lnTo>
                <a:cubicBezTo>
                  <a:pt x="1631763" y="24808"/>
                  <a:pt x="1760636" y="10769"/>
                  <a:pt x="1971743" y="0"/>
                </a:cubicBezTo>
                <a:cubicBezTo>
                  <a:pt x="2008417" y="1150"/>
                  <a:pt x="2051809" y="1755"/>
                  <a:pt x="2082642" y="0"/>
                </a:cubicBezTo>
                <a:cubicBezTo>
                  <a:pt x="2242640" y="-2119"/>
                  <a:pt x="2342746" y="122995"/>
                  <a:pt x="2366092" y="283450"/>
                </a:cubicBezTo>
                <a:lnTo>
                  <a:pt x="2366092" y="283445"/>
                </a:lnTo>
                <a:cubicBezTo>
                  <a:pt x="2461423" y="263787"/>
                  <a:pt x="2506623" y="253750"/>
                  <a:pt x="2635874" y="222685"/>
                </a:cubicBezTo>
                <a:cubicBezTo>
                  <a:pt x="2496341" y="444165"/>
                  <a:pt x="2509445" y="482876"/>
                  <a:pt x="2366092" y="708612"/>
                </a:cubicBezTo>
                <a:cubicBezTo>
                  <a:pt x="2369326" y="817672"/>
                  <a:pt x="2382204" y="884066"/>
                  <a:pt x="2366092" y="1048743"/>
                </a:cubicBezTo>
                <a:cubicBezTo>
                  <a:pt x="2349980" y="1213420"/>
                  <a:pt x="2382789" y="1256454"/>
                  <a:pt x="2366092" y="1417218"/>
                </a:cubicBezTo>
                <a:cubicBezTo>
                  <a:pt x="2366021" y="1564789"/>
                  <a:pt x="2239707" y="1706818"/>
                  <a:pt x="2082642" y="1700668"/>
                </a:cubicBezTo>
                <a:cubicBezTo>
                  <a:pt x="2028113" y="1698998"/>
                  <a:pt x="2003081" y="1696570"/>
                  <a:pt x="1971743" y="1700668"/>
                </a:cubicBezTo>
                <a:cubicBezTo>
                  <a:pt x="1706913" y="1724333"/>
                  <a:pt x="1557030" y="1705451"/>
                  <a:pt x="1380220" y="1700668"/>
                </a:cubicBezTo>
                <a:lnTo>
                  <a:pt x="1380220" y="1700668"/>
                </a:lnTo>
                <a:cubicBezTo>
                  <a:pt x="1232537" y="1676064"/>
                  <a:pt x="1044278" y="1684784"/>
                  <a:pt x="853770" y="1700668"/>
                </a:cubicBezTo>
                <a:cubicBezTo>
                  <a:pt x="663262" y="1716553"/>
                  <a:pt x="548165" y="1722414"/>
                  <a:pt x="283450" y="1700668"/>
                </a:cubicBezTo>
                <a:cubicBezTo>
                  <a:pt x="123692" y="1682180"/>
                  <a:pt x="-23266" y="1557768"/>
                  <a:pt x="0" y="1417218"/>
                </a:cubicBezTo>
                <a:cubicBezTo>
                  <a:pt x="3655" y="1334852"/>
                  <a:pt x="-5738" y="1214768"/>
                  <a:pt x="0" y="1062915"/>
                </a:cubicBezTo>
                <a:cubicBezTo>
                  <a:pt x="5738" y="911062"/>
                  <a:pt x="-7159" y="841317"/>
                  <a:pt x="0" y="708612"/>
                </a:cubicBezTo>
                <a:cubicBezTo>
                  <a:pt x="3172" y="588277"/>
                  <a:pt x="-17145" y="377496"/>
                  <a:pt x="0" y="283445"/>
                </a:cubicBezTo>
                <a:lnTo>
                  <a:pt x="0" y="283445"/>
                </a:lnTo>
                <a:lnTo>
                  <a:pt x="0" y="283450"/>
                </a:lnTo>
                <a:close/>
              </a:path>
              <a:path w="2366092" h="1700668" stroke="0" extrusionOk="0">
                <a:moveTo>
                  <a:pt x="0" y="283450"/>
                </a:moveTo>
                <a:cubicBezTo>
                  <a:pt x="-902" y="118493"/>
                  <a:pt x="138278" y="-12597"/>
                  <a:pt x="283450" y="0"/>
                </a:cubicBezTo>
                <a:cubicBezTo>
                  <a:pt x="470471" y="-24314"/>
                  <a:pt x="619883" y="-16294"/>
                  <a:pt x="853770" y="0"/>
                </a:cubicBezTo>
                <a:cubicBezTo>
                  <a:pt x="1087657" y="16294"/>
                  <a:pt x="1188830" y="-13546"/>
                  <a:pt x="1380220" y="0"/>
                </a:cubicBezTo>
                <a:lnTo>
                  <a:pt x="1380220" y="0"/>
                </a:lnTo>
                <a:cubicBezTo>
                  <a:pt x="1629202" y="-24523"/>
                  <a:pt x="1764184" y="5631"/>
                  <a:pt x="1971743" y="0"/>
                </a:cubicBezTo>
                <a:cubicBezTo>
                  <a:pt x="1998621" y="4152"/>
                  <a:pt x="2036510" y="3365"/>
                  <a:pt x="2082642" y="0"/>
                </a:cubicBezTo>
                <a:cubicBezTo>
                  <a:pt x="2268003" y="-12038"/>
                  <a:pt x="2392963" y="153574"/>
                  <a:pt x="2366092" y="283450"/>
                </a:cubicBezTo>
                <a:lnTo>
                  <a:pt x="2366092" y="283445"/>
                </a:lnTo>
                <a:cubicBezTo>
                  <a:pt x="2435212" y="280694"/>
                  <a:pt x="2521113" y="252841"/>
                  <a:pt x="2635874" y="222685"/>
                </a:cubicBezTo>
                <a:cubicBezTo>
                  <a:pt x="2536528" y="374531"/>
                  <a:pt x="2411101" y="604004"/>
                  <a:pt x="2366092" y="708612"/>
                </a:cubicBezTo>
                <a:cubicBezTo>
                  <a:pt x="2347888" y="786323"/>
                  <a:pt x="2363557" y="895853"/>
                  <a:pt x="2366092" y="1077087"/>
                </a:cubicBezTo>
                <a:cubicBezTo>
                  <a:pt x="2368627" y="1258321"/>
                  <a:pt x="2374908" y="1343785"/>
                  <a:pt x="2366092" y="1417218"/>
                </a:cubicBezTo>
                <a:cubicBezTo>
                  <a:pt x="2363191" y="1558309"/>
                  <a:pt x="2241278" y="1697427"/>
                  <a:pt x="2082642" y="1700668"/>
                </a:cubicBezTo>
                <a:cubicBezTo>
                  <a:pt x="2051321" y="1701634"/>
                  <a:pt x="2002795" y="1699635"/>
                  <a:pt x="1971743" y="1700668"/>
                </a:cubicBezTo>
                <a:cubicBezTo>
                  <a:pt x="1725021" y="1694398"/>
                  <a:pt x="1595597" y="1716530"/>
                  <a:pt x="1380220" y="1700668"/>
                </a:cubicBezTo>
                <a:lnTo>
                  <a:pt x="1380220" y="1700668"/>
                </a:lnTo>
                <a:cubicBezTo>
                  <a:pt x="1240057" y="1679247"/>
                  <a:pt x="993517" y="1708746"/>
                  <a:pt x="853770" y="1700668"/>
                </a:cubicBezTo>
                <a:cubicBezTo>
                  <a:pt x="714023" y="1692591"/>
                  <a:pt x="515348" y="1715546"/>
                  <a:pt x="283450" y="1700668"/>
                </a:cubicBezTo>
                <a:cubicBezTo>
                  <a:pt x="124861" y="1708686"/>
                  <a:pt x="30094" y="1596747"/>
                  <a:pt x="0" y="1417218"/>
                </a:cubicBezTo>
                <a:cubicBezTo>
                  <a:pt x="-1104" y="1346863"/>
                  <a:pt x="10293" y="1199901"/>
                  <a:pt x="0" y="1084173"/>
                </a:cubicBezTo>
                <a:cubicBezTo>
                  <a:pt x="-10293" y="968446"/>
                  <a:pt x="-13870" y="884565"/>
                  <a:pt x="0" y="708612"/>
                </a:cubicBezTo>
                <a:cubicBezTo>
                  <a:pt x="-8035" y="532065"/>
                  <a:pt x="14821" y="458790"/>
                  <a:pt x="0" y="283445"/>
                </a:cubicBezTo>
                <a:lnTo>
                  <a:pt x="0" y="283445"/>
                </a:lnTo>
                <a:lnTo>
                  <a:pt x="0" y="283450"/>
                </a:lnTo>
                <a:close/>
              </a:path>
            </a:pathLst>
          </a:custGeom>
          <a:solidFill>
            <a:schemeClr val="bg2"/>
          </a:solidFill>
          <a:ln w="28575">
            <a:solidFill>
              <a:schemeClr val="tx2"/>
            </a:solidFill>
            <a:extLst>
              <a:ext uri="{C807C97D-BFC1-408E-A445-0C87EB9F89A2}">
                <ask:lineSketchStyleProps xmlns:ask="http://schemas.microsoft.com/office/drawing/2018/sketchyshapes" sd="3976600361">
                  <a:prstGeom prst="wedgeRoundRectCallout">
                    <a:avLst>
                      <a:gd name="adj1" fmla="val 61402"/>
                      <a:gd name="adj2" fmla="val -36906"/>
                      <a:gd name="adj3" fmla="val 16667"/>
                    </a:avLst>
                  </a:prstGeom>
                  <ask:type>
                    <ask:lineSketchFreehand/>
                  </ask:type>
                </ask:lineSketchStyleProps>
              </a:ext>
            </a:extLst>
          </a:ln>
        </p:spPr>
        <p:txBody>
          <a:bodyPr anchor="ctr"/>
          <a:lstStyle>
            <a:lvl1pPr algn="ctr">
              <a:defRPr/>
            </a:lvl1pPr>
          </a:lstStyle>
          <a:p>
            <a:pPr lvl="0"/>
            <a:r>
              <a:rPr lang="en-US"/>
              <a:t>Click to edit Master text styles</a:t>
            </a:r>
          </a:p>
        </p:txBody>
      </p:sp>
      <p:sp>
        <p:nvSpPr>
          <p:cNvPr id="22" name="Title 1">
            <a:extLst>
              <a:ext uri="{FF2B5EF4-FFF2-40B4-BE49-F238E27FC236}">
                <a16:creationId xmlns:a16="http://schemas.microsoft.com/office/drawing/2014/main" id="{AD6F147D-216A-4EAA-51D0-3EAA1E9CD1DF}"/>
              </a:ext>
            </a:extLst>
          </p:cNvPr>
          <p:cNvSpPr txBox="1">
            <a:spLocks/>
          </p:cNvSpPr>
          <p:nvPr/>
        </p:nvSpPr>
        <p:spPr>
          <a:xfrm>
            <a:off x="940222" y="232377"/>
            <a:ext cx="7885143" cy="530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500" b="1" dirty="0">
                <a:solidFill>
                  <a:schemeClr val="bg1"/>
                </a:solidFill>
                <a:latin typeface="Century Gothic"/>
                <a:cs typeface="Century Gothic"/>
              </a:rPr>
              <a:t>How do I make sure my voice is heard?</a:t>
            </a:r>
            <a:endParaRPr lang="en-GB" sz="2500" b="1" dirty="0">
              <a:solidFill>
                <a:schemeClr val="bg1"/>
              </a:solidFill>
              <a:highlight>
                <a:srgbClr val="FFFF00"/>
              </a:highlight>
              <a:latin typeface="Century Gothic"/>
              <a:cs typeface="Century Gothic"/>
            </a:endParaRPr>
          </a:p>
        </p:txBody>
      </p:sp>
      <p:pic>
        <p:nvPicPr>
          <p:cNvPr id="6" name="Graphic 5" descr="Thumbs up sign outline">
            <a:extLst>
              <a:ext uri="{FF2B5EF4-FFF2-40B4-BE49-F238E27FC236}">
                <a16:creationId xmlns:a16="http://schemas.microsoft.com/office/drawing/2014/main" id="{EFF140F1-DE04-A564-5D2C-4AF64EF56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597" y="1583210"/>
            <a:ext cx="1536953" cy="1536953"/>
          </a:xfrm>
          <a:prstGeom prst="rect">
            <a:avLst/>
          </a:prstGeom>
        </p:spPr>
      </p:pic>
      <p:pic>
        <p:nvPicPr>
          <p:cNvPr id="9" name="Graphic 8" descr="Thumbs up sign outline">
            <a:extLst>
              <a:ext uri="{FF2B5EF4-FFF2-40B4-BE49-F238E27FC236}">
                <a16:creationId xmlns:a16="http://schemas.microsoft.com/office/drawing/2014/main" id="{24C9DEA4-71ED-955F-6AB5-6BDF028075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913" y="3928430"/>
            <a:ext cx="1536953" cy="1536953"/>
          </a:xfrm>
          <a:prstGeom prst="rect">
            <a:avLst/>
          </a:prstGeom>
        </p:spPr>
      </p:pic>
      <p:pic>
        <p:nvPicPr>
          <p:cNvPr id="12" name="Graphic 11" descr="Thumbs Down outline">
            <a:extLst>
              <a:ext uri="{FF2B5EF4-FFF2-40B4-BE49-F238E27FC236}">
                <a16:creationId xmlns:a16="http://schemas.microsoft.com/office/drawing/2014/main" id="{456C2549-2F75-0BA3-A83F-CFBF18FE52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0134" y="3928431"/>
            <a:ext cx="1536953" cy="1536953"/>
          </a:xfrm>
          <a:prstGeom prst="rect">
            <a:avLst/>
          </a:prstGeom>
        </p:spPr>
      </p:pic>
      <p:pic>
        <p:nvPicPr>
          <p:cNvPr id="13" name="Graphic 12" descr="Thumbs Down outline">
            <a:extLst>
              <a:ext uri="{FF2B5EF4-FFF2-40B4-BE49-F238E27FC236}">
                <a16:creationId xmlns:a16="http://schemas.microsoft.com/office/drawing/2014/main" id="{C8DEF2FC-E48F-1728-BE7E-51F67FC84C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0134" y="1583210"/>
            <a:ext cx="1536953" cy="1536953"/>
          </a:xfrm>
          <a:prstGeom prst="rect">
            <a:avLst/>
          </a:prstGeom>
        </p:spPr>
      </p:pic>
      <p:pic>
        <p:nvPicPr>
          <p:cNvPr id="17" name="Picture 16" descr="A close up of a screen&#10;&#10;Description automatically generated">
            <a:extLst>
              <a:ext uri="{FF2B5EF4-FFF2-40B4-BE49-F238E27FC236}">
                <a16:creationId xmlns:a16="http://schemas.microsoft.com/office/drawing/2014/main" id="{5B4D9878-EE40-D765-E042-89571E136DB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7750" y="32765"/>
            <a:ext cx="913725" cy="939086"/>
          </a:xfrm>
          <a:prstGeom prst="rect">
            <a:avLst/>
          </a:prstGeom>
        </p:spPr>
      </p:pic>
    </p:spTree>
    <p:extLst>
      <p:ext uri="{BB962C8B-B14F-4D97-AF65-F5344CB8AC3E}">
        <p14:creationId xmlns:p14="http://schemas.microsoft.com/office/powerpoint/2010/main" val="285172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5 Cover">
    <p:spTree>
      <p:nvGrpSpPr>
        <p:cNvPr id="1" name=""/>
        <p:cNvGrpSpPr/>
        <p:nvPr/>
      </p:nvGrpSpPr>
      <p:grpSpPr>
        <a:xfrm>
          <a:off x="0" y="0"/>
          <a:ext cx="0" cy="0"/>
          <a:chOff x="0" y="0"/>
          <a:chExt cx="0" cy="0"/>
        </a:xfrm>
      </p:grpSpPr>
      <p:sp>
        <p:nvSpPr>
          <p:cNvPr id="16" name="Shape 96">
            <a:extLst>
              <a:ext uri="{FF2B5EF4-FFF2-40B4-BE49-F238E27FC236}">
                <a16:creationId xmlns:a16="http://schemas.microsoft.com/office/drawing/2014/main" id="{BF86A7D8-F04F-4B10-98C0-A60509CF5E5C}"/>
              </a:ext>
            </a:extLst>
          </p:cNvPr>
          <p:cNvSpPr txBox="1">
            <a:spLocks/>
          </p:cNvSpPr>
          <p:nvPr/>
        </p:nvSpPr>
        <p:spPr>
          <a:xfrm>
            <a:off x="4572000" y="2987994"/>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15 minutes</a:t>
            </a:r>
          </a:p>
        </p:txBody>
      </p:sp>
      <p:pic>
        <p:nvPicPr>
          <p:cNvPr id="5" name="Picture 4" descr="A picture containing drawing&#10;&#10;Description automatically generated">
            <a:extLst>
              <a:ext uri="{FF2B5EF4-FFF2-40B4-BE49-F238E27FC236}">
                <a16:creationId xmlns:a16="http://schemas.microsoft.com/office/drawing/2014/main" id="{33120C93-0DA9-4A26-9FEE-19F7C470C93D}"/>
              </a:ext>
            </a:extLst>
          </p:cNvPr>
          <p:cNvPicPr>
            <a:picLocks noChangeAspect="1"/>
          </p:cNvPicPr>
          <p:nvPr/>
        </p:nvPicPr>
        <p:blipFill>
          <a:blip r:embed="rId2"/>
          <a:stretch>
            <a:fillRect/>
          </a:stretch>
        </p:blipFill>
        <p:spPr>
          <a:xfrm>
            <a:off x="221271" y="2372152"/>
            <a:ext cx="8768836" cy="1251176"/>
          </a:xfrm>
          <a:prstGeom prst="rect">
            <a:avLst/>
          </a:prstGeom>
        </p:spPr>
      </p:pic>
      <p:pic>
        <p:nvPicPr>
          <p:cNvPr id="17" name="Picture 16" descr="A picture containing shirt&#10;&#10;Description automatically generated">
            <a:extLst>
              <a:ext uri="{FF2B5EF4-FFF2-40B4-BE49-F238E27FC236}">
                <a16:creationId xmlns:a16="http://schemas.microsoft.com/office/drawing/2014/main" id="{772346FB-6F04-4B2F-A445-0762B5B551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246" y="5372645"/>
            <a:ext cx="1202972" cy="1155506"/>
          </a:xfrm>
          <a:prstGeom prst="rect">
            <a:avLst/>
          </a:prstGeom>
        </p:spPr>
      </p:pic>
      <p:pic>
        <p:nvPicPr>
          <p:cNvPr id="18" name="Picture 17" descr="A picture containing clock, meter, light&#10;&#10;Description automatically generated">
            <a:extLst>
              <a:ext uri="{FF2B5EF4-FFF2-40B4-BE49-F238E27FC236}">
                <a16:creationId xmlns:a16="http://schemas.microsoft.com/office/drawing/2014/main" id="{18A4D63C-75B3-4F08-8A31-9BEF0995A7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8705" y="5390445"/>
            <a:ext cx="1056123" cy="1137706"/>
          </a:xfrm>
          <a:prstGeom prst="rect">
            <a:avLst/>
          </a:prstGeom>
        </p:spPr>
      </p:pic>
      <p:pic>
        <p:nvPicPr>
          <p:cNvPr id="19" name="Picture 18" descr="A picture containing clock, television&#10;&#10;Description automatically generated">
            <a:extLst>
              <a:ext uri="{FF2B5EF4-FFF2-40B4-BE49-F238E27FC236}">
                <a16:creationId xmlns:a16="http://schemas.microsoft.com/office/drawing/2014/main" id="{DE9334C8-89EB-4ED6-8712-3FB62AEA15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7315" y="5405278"/>
            <a:ext cx="913725" cy="1122873"/>
          </a:xfrm>
          <a:prstGeom prst="rect">
            <a:avLst/>
          </a:prstGeom>
        </p:spPr>
      </p:pic>
    </p:spTree>
    <p:extLst>
      <p:ext uri="{BB962C8B-B14F-4D97-AF65-F5344CB8AC3E}">
        <p14:creationId xmlns:p14="http://schemas.microsoft.com/office/powerpoint/2010/main" val="2030884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5 Cover">
    <p:spTree>
      <p:nvGrpSpPr>
        <p:cNvPr id="1" name=""/>
        <p:cNvGrpSpPr/>
        <p:nvPr/>
      </p:nvGrpSpPr>
      <p:grpSpPr>
        <a:xfrm>
          <a:off x="0" y="0"/>
          <a:ext cx="0" cy="0"/>
          <a:chOff x="0" y="0"/>
          <a:chExt cx="0" cy="0"/>
        </a:xfrm>
      </p:grpSpPr>
      <p:sp>
        <p:nvSpPr>
          <p:cNvPr id="2" name="Shape 96">
            <a:extLst>
              <a:ext uri="{FF2B5EF4-FFF2-40B4-BE49-F238E27FC236}">
                <a16:creationId xmlns:a16="http://schemas.microsoft.com/office/drawing/2014/main" id="{E4DC75B5-26DC-4AA5-9C2B-DB3C93EAF449}"/>
              </a:ext>
            </a:extLst>
          </p:cNvPr>
          <p:cNvSpPr txBox="1">
            <a:spLocks/>
          </p:cNvSpPr>
          <p:nvPr/>
        </p:nvSpPr>
        <p:spPr>
          <a:xfrm>
            <a:off x="4572000" y="2987994"/>
            <a:ext cx="4174405"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45 minutes</a:t>
            </a:r>
          </a:p>
        </p:txBody>
      </p:sp>
      <p:pic>
        <p:nvPicPr>
          <p:cNvPr id="3" name="Picture 2" descr="A picture containing drawing&#10;&#10;Description automatically generated">
            <a:extLst>
              <a:ext uri="{FF2B5EF4-FFF2-40B4-BE49-F238E27FC236}">
                <a16:creationId xmlns:a16="http://schemas.microsoft.com/office/drawing/2014/main" id="{8FB5F507-59C8-4349-ACFA-C5271E6ECFD7}"/>
              </a:ext>
            </a:extLst>
          </p:cNvPr>
          <p:cNvPicPr>
            <a:picLocks noChangeAspect="1"/>
          </p:cNvPicPr>
          <p:nvPr/>
        </p:nvPicPr>
        <p:blipFill>
          <a:blip r:embed="rId2"/>
          <a:stretch>
            <a:fillRect/>
          </a:stretch>
        </p:blipFill>
        <p:spPr>
          <a:xfrm>
            <a:off x="221271" y="2372152"/>
            <a:ext cx="8768836" cy="1251176"/>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768939A9-1116-4C61-8A51-0E1E8333035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246" y="5372645"/>
            <a:ext cx="1202972" cy="1155506"/>
          </a:xfrm>
          <a:prstGeom prst="rect">
            <a:avLst/>
          </a:prstGeom>
        </p:spPr>
      </p:pic>
      <p:pic>
        <p:nvPicPr>
          <p:cNvPr id="16" name="Picture 15" descr="A picture containing clock, meter, light&#10;&#10;Description automatically generated">
            <a:extLst>
              <a:ext uri="{FF2B5EF4-FFF2-40B4-BE49-F238E27FC236}">
                <a16:creationId xmlns:a16="http://schemas.microsoft.com/office/drawing/2014/main" id="{52393EEF-950C-4828-9717-3AAF141A47E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8705" y="5390445"/>
            <a:ext cx="1056123" cy="1137706"/>
          </a:xfrm>
          <a:prstGeom prst="rect">
            <a:avLst/>
          </a:prstGeom>
        </p:spPr>
      </p:pic>
      <p:pic>
        <p:nvPicPr>
          <p:cNvPr id="17" name="Picture 16" descr="A picture containing clock, television&#10;&#10;Description automatically generated">
            <a:extLst>
              <a:ext uri="{FF2B5EF4-FFF2-40B4-BE49-F238E27FC236}">
                <a16:creationId xmlns:a16="http://schemas.microsoft.com/office/drawing/2014/main" id="{01042132-BF62-416C-B63C-3812BD3C62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7315" y="5405278"/>
            <a:ext cx="913725" cy="1122873"/>
          </a:xfrm>
          <a:prstGeom prst="rect">
            <a:avLst/>
          </a:prstGeom>
        </p:spPr>
      </p:pic>
    </p:spTree>
    <p:extLst>
      <p:ext uri="{BB962C8B-B14F-4D97-AF65-F5344CB8AC3E}">
        <p14:creationId xmlns:p14="http://schemas.microsoft.com/office/powerpoint/2010/main" val="4059873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861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6C5A01-F253-40E5-B8A5-4029FF0301A8}"/>
              </a:ext>
            </a:extLst>
          </p:cNvPr>
          <p:cNvSpPr/>
          <p:nvPr/>
        </p:nvSpPr>
        <p:spPr>
          <a:xfrm flipH="1">
            <a:off x="1"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1078980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lour Background">
    <p:spTree>
      <p:nvGrpSpPr>
        <p:cNvPr id="1" name=""/>
        <p:cNvGrpSpPr/>
        <p:nvPr/>
      </p:nvGrpSpPr>
      <p:grpSpPr>
        <a:xfrm>
          <a:off x="0" y="0"/>
          <a:ext cx="0" cy="0"/>
          <a:chOff x="0" y="0"/>
          <a:chExt cx="0" cy="0"/>
        </a:xfrm>
      </p:grpSpPr>
      <p:sp>
        <p:nvSpPr>
          <p:cNvPr id="10" name="Google Shape;467;p5">
            <a:extLst>
              <a:ext uri="{FF2B5EF4-FFF2-40B4-BE49-F238E27FC236}">
                <a16:creationId xmlns:a16="http://schemas.microsoft.com/office/drawing/2014/main" id="{758258C2-6732-345A-7BB6-46A152F8CEEC}"/>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8" name="Pentagon 20">
            <a:extLst>
              <a:ext uri="{FF2B5EF4-FFF2-40B4-BE49-F238E27FC236}">
                <a16:creationId xmlns:a16="http://schemas.microsoft.com/office/drawing/2014/main" id="{3CE84F00-8243-4A2A-255D-05B0216F0F31}"/>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873323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7" name="Pentagon 20">
            <a:extLst>
              <a:ext uri="{FF2B5EF4-FFF2-40B4-BE49-F238E27FC236}">
                <a16:creationId xmlns:a16="http://schemas.microsoft.com/office/drawing/2014/main" id="{5B99FA78-88E9-5DDA-CE83-4A43683E54B2}"/>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44596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ssembly Cov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15F7C-B426-444A-95D5-518937B3029A}"/>
              </a:ext>
            </a:extLst>
          </p:cNvPr>
          <p:cNvSpPr txBox="1"/>
          <p:nvPr/>
        </p:nvSpPr>
        <p:spPr>
          <a:xfrm>
            <a:off x="2647950" y="3289910"/>
            <a:ext cx="5743576" cy="110799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800" b="1" kern="1200" dirty="0">
                <a:solidFill>
                  <a:schemeClr val="tx2"/>
                </a:solidFill>
                <a:latin typeface="+mn-lt"/>
                <a:ea typeface="+mn-ea"/>
                <a:cs typeface="+mn-cs"/>
              </a:rPr>
              <a:t>Primary Assembly</a:t>
            </a:r>
          </a:p>
          <a:p>
            <a:pPr algn="r"/>
            <a:endParaRPr lang="en-GB" dirty="0"/>
          </a:p>
        </p:txBody>
      </p:sp>
      <p:pic>
        <p:nvPicPr>
          <p:cNvPr id="4" name="Picture 3" descr="A picture containing drawing&#10;&#10;Description automatically generated">
            <a:extLst>
              <a:ext uri="{FF2B5EF4-FFF2-40B4-BE49-F238E27FC236}">
                <a16:creationId xmlns:a16="http://schemas.microsoft.com/office/drawing/2014/main" id="{E3705FE7-7E34-4478-ADEF-A2D0D88940B2}"/>
              </a:ext>
            </a:extLst>
          </p:cNvPr>
          <p:cNvPicPr>
            <a:picLocks noChangeAspect="1"/>
          </p:cNvPicPr>
          <p:nvPr/>
        </p:nvPicPr>
        <p:blipFill>
          <a:blip r:embed="rId2"/>
          <a:stretch>
            <a:fillRect/>
          </a:stretch>
        </p:blipFill>
        <p:spPr>
          <a:xfrm>
            <a:off x="276598" y="2460877"/>
            <a:ext cx="8587464" cy="122529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8958934-D164-4550-BE58-87A0CA1F76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6598" y="5674031"/>
            <a:ext cx="4841502" cy="1089110"/>
          </a:xfrm>
          <a:prstGeom prst="rect">
            <a:avLst/>
          </a:prstGeom>
        </p:spPr>
      </p:pic>
    </p:spTree>
    <p:extLst>
      <p:ext uri="{BB962C8B-B14F-4D97-AF65-F5344CB8AC3E}">
        <p14:creationId xmlns:p14="http://schemas.microsoft.com/office/powerpoint/2010/main" val="2249263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24" name="Shape 114">
            <a:extLst>
              <a:ext uri="{FF2B5EF4-FFF2-40B4-BE49-F238E27FC236}">
                <a16:creationId xmlns:a16="http://schemas.microsoft.com/office/drawing/2014/main" id="{361C0508-09AC-4248-99F8-9F0D6BD0C6CB}"/>
              </a:ext>
            </a:extLst>
          </p:cNvPr>
          <p:cNvSpPr/>
          <p:nvPr/>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sp>
        <p:nvSpPr>
          <p:cNvPr id="26" name="Pentagon 20">
            <a:extLst>
              <a:ext uri="{FF2B5EF4-FFF2-40B4-BE49-F238E27FC236}">
                <a16:creationId xmlns:a16="http://schemas.microsoft.com/office/drawing/2014/main" id="{2237AEC2-1B47-43B6-A190-FADA0104BA81}"/>
              </a:ext>
            </a:extLst>
          </p:cNvPr>
          <p:cNvSpPr/>
          <p:nvPr/>
        </p:nvSpPr>
        <p:spPr>
          <a:xfrm>
            <a:off x="-2729" y="181055"/>
            <a:ext cx="758663" cy="538608"/>
          </a:xfrm>
          <a:prstGeom prst="homePlate">
            <a:avLst/>
          </a:prstGeom>
          <a:solidFill>
            <a:srgbClr val="B91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33" name="Picture 32" descr="A picture containing clock, drawing&#10;&#10;Description automatically generated">
            <a:extLst>
              <a:ext uri="{FF2B5EF4-FFF2-40B4-BE49-F238E27FC236}">
                <a16:creationId xmlns:a16="http://schemas.microsoft.com/office/drawing/2014/main" id="{AAA92E2D-C4BA-4C72-97EB-87B39DDBD74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0619" y="205815"/>
            <a:ext cx="316581" cy="489089"/>
          </a:xfrm>
          <a:prstGeom prst="rect">
            <a:avLst/>
          </a:prstGeom>
        </p:spPr>
      </p:pic>
      <p:sp>
        <p:nvSpPr>
          <p:cNvPr id="14" name="Rectangle 13">
            <a:extLst>
              <a:ext uri="{FF2B5EF4-FFF2-40B4-BE49-F238E27FC236}">
                <a16:creationId xmlns:a16="http://schemas.microsoft.com/office/drawing/2014/main" id="{191D495B-8571-A0C7-8D2D-EAA4A4607E92}"/>
              </a:ext>
            </a:extLst>
          </p:cNvPr>
          <p:cNvSpPr/>
          <p:nvPr/>
        </p:nvSpPr>
        <p:spPr>
          <a:xfrm flipH="1">
            <a:off x="-2729"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2407917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5" name="Google Shape;467;p5">
            <a:extLst>
              <a:ext uri="{FF2B5EF4-FFF2-40B4-BE49-F238E27FC236}">
                <a16:creationId xmlns:a16="http://schemas.microsoft.com/office/drawing/2014/main" id="{7760BA95-8CBC-BF6F-9A99-BF88E6903960}"/>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2" name="Slide Number Placeholder 1">
            <a:extLst>
              <a:ext uri="{FF2B5EF4-FFF2-40B4-BE49-F238E27FC236}">
                <a16:creationId xmlns:a16="http://schemas.microsoft.com/office/drawing/2014/main" id="{C5A557A3-EB95-EE6A-806E-C91C47E3693C}"/>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Tree>
    <p:extLst>
      <p:ext uri="{BB962C8B-B14F-4D97-AF65-F5344CB8AC3E}">
        <p14:creationId xmlns:p14="http://schemas.microsoft.com/office/powerpoint/2010/main" val="1917051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spTree>
    <p:extLst>
      <p:ext uri="{BB962C8B-B14F-4D97-AF65-F5344CB8AC3E}">
        <p14:creationId xmlns:p14="http://schemas.microsoft.com/office/powerpoint/2010/main" val="4251172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5 Cover">
    <p:spTree>
      <p:nvGrpSpPr>
        <p:cNvPr id="1" name=""/>
        <p:cNvGrpSpPr/>
        <p:nvPr/>
      </p:nvGrpSpPr>
      <p:grpSpPr>
        <a:xfrm>
          <a:off x="0" y="0"/>
          <a:ext cx="0" cy="0"/>
          <a:chOff x="0" y="0"/>
          <a:chExt cx="0" cy="0"/>
        </a:xfrm>
      </p:grpSpPr>
      <p:pic>
        <p:nvPicPr>
          <p:cNvPr id="14" name="Picture 13" descr="A picture containing clock&#10;&#10;Description automatically generated">
            <a:extLst>
              <a:ext uri="{FF2B5EF4-FFF2-40B4-BE49-F238E27FC236}">
                <a16:creationId xmlns:a16="http://schemas.microsoft.com/office/drawing/2014/main" id="{7CED399E-AECD-422F-96BA-911E59C4416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sp>
        <p:nvSpPr>
          <p:cNvPr id="2" name="Shape 96">
            <a:extLst>
              <a:ext uri="{FF2B5EF4-FFF2-40B4-BE49-F238E27FC236}">
                <a16:creationId xmlns:a16="http://schemas.microsoft.com/office/drawing/2014/main" id="{E4DC75B5-26DC-4AA5-9C2B-DB3C93EAF449}"/>
              </a:ext>
            </a:extLst>
          </p:cNvPr>
          <p:cNvSpPr txBox="1">
            <a:spLocks/>
          </p:cNvSpPr>
          <p:nvPr/>
        </p:nvSpPr>
        <p:spPr>
          <a:xfrm>
            <a:off x="4164496" y="2987994"/>
            <a:ext cx="4581909" cy="108012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spcBef>
                <a:spcPts val="0"/>
              </a:spcBef>
              <a:buClr>
                <a:srgbClr val="97E8D7"/>
              </a:buClr>
              <a:buSzPct val="25000"/>
              <a:buFont typeface="Arial"/>
              <a:buNone/>
            </a:pPr>
            <a:r>
              <a:rPr lang="en-GB" sz="4400" b="1" dirty="0">
                <a:solidFill>
                  <a:srgbClr val="BB0F70"/>
                </a:solidFill>
                <a:latin typeface="Century Gothic" panose="020B0502020202020204" pitchFamily="34" charset="0"/>
                <a:ea typeface="Lato"/>
                <a:cs typeface="Lato"/>
                <a:sym typeface="Lato"/>
              </a:rPr>
              <a:t>Secondary 16+</a:t>
            </a:r>
          </a:p>
        </p:txBody>
      </p:sp>
      <p:pic>
        <p:nvPicPr>
          <p:cNvPr id="15" name="Picture 14" descr="A picture containing shirt&#10;&#10;Description automatically generated">
            <a:extLst>
              <a:ext uri="{FF2B5EF4-FFF2-40B4-BE49-F238E27FC236}">
                <a16:creationId xmlns:a16="http://schemas.microsoft.com/office/drawing/2014/main" id="{768939A9-1116-4C61-8A51-0E1E8333035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246" y="5372645"/>
            <a:ext cx="1202972" cy="1155506"/>
          </a:xfrm>
          <a:prstGeom prst="rect">
            <a:avLst/>
          </a:prstGeom>
        </p:spPr>
      </p:pic>
      <p:pic>
        <p:nvPicPr>
          <p:cNvPr id="16" name="Picture 15" descr="A picture containing clock, meter, light&#10;&#10;Description automatically generated">
            <a:extLst>
              <a:ext uri="{FF2B5EF4-FFF2-40B4-BE49-F238E27FC236}">
                <a16:creationId xmlns:a16="http://schemas.microsoft.com/office/drawing/2014/main" id="{52393EEF-950C-4828-9717-3AAF141A47E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48705" y="5390445"/>
            <a:ext cx="1056123" cy="1137706"/>
          </a:xfrm>
          <a:prstGeom prst="rect">
            <a:avLst/>
          </a:prstGeom>
        </p:spPr>
      </p:pic>
      <p:pic>
        <p:nvPicPr>
          <p:cNvPr id="17" name="Picture 16" descr="A picture containing clock, television&#10;&#10;Description automatically generated">
            <a:extLst>
              <a:ext uri="{FF2B5EF4-FFF2-40B4-BE49-F238E27FC236}">
                <a16:creationId xmlns:a16="http://schemas.microsoft.com/office/drawing/2014/main" id="{01042132-BF62-416C-B63C-3812BD3C62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7315" y="5405278"/>
            <a:ext cx="913725" cy="112287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C771D08-CAB5-452F-BA3E-DE1C0DC8C4CB}"/>
              </a:ext>
            </a:extLst>
          </p:cNvPr>
          <p:cNvPicPr>
            <a:picLocks noChangeAspect="1"/>
          </p:cNvPicPr>
          <p:nvPr/>
        </p:nvPicPr>
        <p:blipFill>
          <a:blip r:embed="rId6"/>
          <a:stretch>
            <a:fillRect/>
          </a:stretch>
        </p:blipFill>
        <p:spPr>
          <a:xfrm>
            <a:off x="485317" y="2381365"/>
            <a:ext cx="8587464" cy="1225297"/>
          </a:xfrm>
          <a:prstGeom prst="rect">
            <a:avLst/>
          </a:prstGeom>
        </p:spPr>
      </p:pic>
    </p:spTree>
    <p:extLst>
      <p:ext uri="{BB962C8B-B14F-4D97-AF65-F5344CB8AC3E}">
        <p14:creationId xmlns:p14="http://schemas.microsoft.com/office/powerpoint/2010/main" val="491598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094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6C5A01-F253-40E5-B8A5-4029FF0301A8}"/>
              </a:ext>
            </a:extLst>
          </p:cNvPr>
          <p:cNvSpPr/>
          <p:nvPr/>
        </p:nvSpPr>
        <p:spPr>
          <a:xfrm flipH="1">
            <a:off x="-8"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2210203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lour Background">
    <p:spTree>
      <p:nvGrpSpPr>
        <p:cNvPr id="1" name=""/>
        <p:cNvGrpSpPr/>
        <p:nvPr/>
      </p:nvGrpSpPr>
      <p:grpSpPr>
        <a:xfrm>
          <a:off x="0" y="0"/>
          <a:ext cx="0" cy="0"/>
          <a:chOff x="0" y="0"/>
          <a:chExt cx="0" cy="0"/>
        </a:xfrm>
      </p:grpSpPr>
      <p:sp>
        <p:nvSpPr>
          <p:cNvPr id="9" name="Google Shape;467;p5">
            <a:extLst>
              <a:ext uri="{FF2B5EF4-FFF2-40B4-BE49-F238E27FC236}">
                <a16:creationId xmlns:a16="http://schemas.microsoft.com/office/drawing/2014/main" id="{DDC3A124-C27C-525D-A30F-D47F48AD21E6}"/>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8" name="Pentagon 20">
            <a:extLst>
              <a:ext uri="{FF2B5EF4-FFF2-40B4-BE49-F238E27FC236}">
                <a16:creationId xmlns:a16="http://schemas.microsoft.com/office/drawing/2014/main" id="{3CE84F00-8243-4A2A-255D-05B0216F0F31}"/>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Tree>
    <p:extLst>
      <p:ext uri="{BB962C8B-B14F-4D97-AF65-F5344CB8AC3E}">
        <p14:creationId xmlns:p14="http://schemas.microsoft.com/office/powerpoint/2010/main" val="3650596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D22A-6E05-4DD8-8502-91F722E738EC}"/>
              </a:ext>
            </a:extLst>
          </p:cNvPr>
          <p:cNvSpPr/>
          <p:nvPr/>
        </p:nvSpPr>
        <p:spPr>
          <a:xfrm>
            <a:off x="0" y="101600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6D63117C-51BB-43E7-BAFD-FB7BC2576F2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6" name="Text Placeholder 14">
            <a:extLst>
              <a:ext uri="{FF2B5EF4-FFF2-40B4-BE49-F238E27FC236}">
                <a16:creationId xmlns:a16="http://schemas.microsoft.com/office/drawing/2014/main" id="{B126F83D-446D-42C9-9E59-5B1780758BCA}"/>
              </a:ext>
            </a:extLst>
          </p:cNvPr>
          <p:cNvSpPr>
            <a:spLocks noGrp="1"/>
          </p:cNvSpPr>
          <p:nvPr>
            <p:ph type="body" sz="quarter" idx="10"/>
          </p:nvPr>
        </p:nvSpPr>
        <p:spPr>
          <a:xfrm>
            <a:off x="755934"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7" name="Pentagon 20">
            <a:extLst>
              <a:ext uri="{FF2B5EF4-FFF2-40B4-BE49-F238E27FC236}">
                <a16:creationId xmlns:a16="http://schemas.microsoft.com/office/drawing/2014/main" id="{5B99FA78-88E9-5DDA-CE83-4A43683E54B2}"/>
              </a:ext>
            </a:extLst>
          </p:cNvPr>
          <p:cNvSpPr/>
          <p:nvPr/>
        </p:nvSpPr>
        <p:spPr>
          <a:xfrm>
            <a:off x="-2729" y="181055"/>
            <a:ext cx="758663" cy="53860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091759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24" name="Shape 114">
            <a:extLst>
              <a:ext uri="{FF2B5EF4-FFF2-40B4-BE49-F238E27FC236}">
                <a16:creationId xmlns:a16="http://schemas.microsoft.com/office/drawing/2014/main" id="{361C0508-09AC-4248-99F8-9F0D6BD0C6CB}"/>
              </a:ext>
            </a:extLst>
          </p:cNvPr>
          <p:cNvSpPr/>
          <p:nvPr/>
        </p:nvSpPr>
        <p:spPr>
          <a:xfrm>
            <a:off x="796573" y="220697"/>
            <a:ext cx="7759105" cy="5386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Vote! </a:t>
            </a:r>
          </a:p>
        </p:txBody>
      </p:sp>
      <p:sp>
        <p:nvSpPr>
          <p:cNvPr id="26" name="Pentagon 20">
            <a:extLst>
              <a:ext uri="{FF2B5EF4-FFF2-40B4-BE49-F238E27FC236}">
                <a16:creationId xmlns:a16="http://schemas.microsoft.com/office/drawing/2014/main" id="{2237AEC2-1B47-43B6-A190-FADA0104BA81}"/>
              </a:ext>
            </a:extLst>
          </p:cNvPr>
          <p:cNvSpPr/>
          <p:nvPr/>
        </p:nvSpPr>
        <p:spPr>
          <a:xfrm>
            <a:off x="-2729" y="181055"/>
            <a:ext cx="758663" cy="538608"/>
          </a:xfrm>
          <a:prstGeom prst="homePlate">
            <a:avLst/>
          </a:prstGeom>
          <a:solidFill>
            <a:srgbClr val="B91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33" name="Picture 32" descr="A picture containing clock, drawing&#10;&#10;Description automatically generated">
            <a:extLst>
              <a:ext uri="{FF2B5EF4-FFF2-40B4-BE49-F238E27FC236}">
                <a16:creationId xmlns:a16="http://schemas.microsoft.com/office/drawing/2014/main" id="{AAA92E2D-C4BA-4C72-97EB-87B39DDBD74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0619" y="205815"/>
            <a:ext cx="316581" cy="489089"/>
          </a:xfrm>
          <a:prstGeom prst="rect">
            <a:avLst/>
          </a:prstGeom>
        </p:spPr>
      </p:pic>
      <p:sp>
        <p:nvSpPr>
          <p:cNvPr id="14" name="Rectangle 13">
            <a:extLst>
              <a:ext uri="{FF2B5EF4-FFF2-40B4-BE49-F238E27FC236}">
                <a16:creationId xmlns:a16="http://schemas.microsoft.com/office/drawing/2014/main" id="{191D495B-8571-A0C7-8D2D-EAA4A4607E92}"/>
              </a:ext>
            </a:extLst>
          </p:cNvPr>
          <p:cNvSpPr/>
          <p:nvPr/>
        </p:nvSpPr>
        <p:spPr>
          <a:xfrm flipH="1">
            <a:off x="-2729" y="1023730"/>
            <a:ext cx="9143999" cy="5834270"/>
          </a:xfrm>
          <a:prstGeom prst="rect">
            <a:avLst/>
          </a:prstGeom>
          <a:gradFill flip="none" rotWithShape="1">
            <a:gsLst>
              <a:gs pos="35000">
                <a:srgbClr val="80DBE0">
                  <a:alpha val="29000"/>
                </a:srgbClr>
              </a:gs>
              <a:gs pos="65000">
                <a:srgbClr val="DC449E">
                  <a:alpha val="29000"/>
                </a:srgbClr>
              </a:gs>
              <a:gs pos="0">
                <a:srgbClr val="42CACA">
                  <a:alpha val="29000"/>
                </a:srgbClr>
              </a:gs>
              <a:gs pos="100000">
                <a:srgbClr val="B9196F">
                  <a:alpha val="2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589901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ssembly Colour">
    <p:spTree>
      <p:nvGrpSpPr>
        <p:cNvPr id="1" name=""/>
        <p:cNvGrpSpPr/>
        <p:nvPr/>
      </p:nvGrpSpPr>
      <p:grpSpPr>
        <a:xfrm>
          <a:off x="0" y="0"/>
          <a:ext cx="0" cy="0"/>
          <a:chOff x="0" y="0"/>
          <a:chExt cx="0" cy="0"/>
        </a:xfrm>
      </p:grpSpPr>
      <p:sp>
        <p:nvSpPr>
          <p:cNvPr id="5" name="Google Shape;467;p5">
            <a:extLst>
              <a:ext uri="{FF2B5EF4-FFF2-40B4-BE49-F238E27FC236}">
                <a16:creationId xmlns:a16="http://schemas.microsoft.com/office/drawing/2014/main" id="{D40C5B9A-CDA0-A5D9-FFF9-7FF7FA93AFA9}"/>
              </a:ext>
            </a:extLst>
          </p:cNvPr>
          <p:cNvSpPr/>
          <p:nvPr userDrawn="1"/>
        </p:nvSpPr>
        <p:spPr>
          <a:xfrm>
            <a:off x="0" y="1016000"/>
            <a:ext cx="9144000" cy="5871028"/>
          </a:xfrm>
          <a:prstGeom prst="rect">
            <a:avLst/>
          </a:prstGeom>
          <a:gradFill>
            <a:gsLst>
              <a:gs pos="0">
                <a:schemeClr val="accent1">
                  <a:lumMod val="75000"/>
                </a:schemeClr>
              </a:gs>
              <a:gs pos="7000">
                <a:schemeClr val="accent1">
                  <a:lumMod val="90000"/>
                </a:schemeClr>
              </a:gs>
              <a:gs pos="45000">
                <a:schemeClr val="dk1"/>
              </a:gs>
              <a:gs pos="70000">
                <a:schemeClr val="dk1"/>
              </a:gs>
              <a:gs pos="100000">
                <a:schemeClr val="tx2"/>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 name="Text Placeholder 14">
            <a:extLst>
              <a:ext uri="{FF2B5EF4-FFF2-40B4-BE49-F238E27FC236}">
                <a16:creationId xmlns:a16="http://schemas.microsoft.com/office/drawing/2014/main" id="{1FB2F328-6BAB-8C9A-3420-A28E14111207}"/>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2" name="Slide Number Placeholder 1">
            <a:extLst>
              <a:ext uri="{FF2B5EF4-FFF2-40B4-BE49-F238E27FC236}">
                <a16:creationId xmlns:a16="http://schemas.microsoft.com/office/drawing/2014/main" id="{B5AB3F94-6298-06C0-65A9-290ED4D3E6A2}"/>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Tree>
    <p:extLst>
      <p:ext uri="{BB962C8B-B14F-4D97-AF65-F5344CB8AC3E}">
        <p14:creationId xmlns:p14="http://schemas.microsoft.com/office/powerpoint/2010/main" val="115981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67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ssembly 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241911"/>
            <a:ext cx="7739062" cy="571500"/>
          </a:xfrm>
          <a:prstGeom prst="rect">
            <a:avLst/>
          </a:prstGeom>
        </p:spPr>
        <p:txBody>
          <a:bodyP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Tree>
    <p:extLst>
      <p:ext uri="{BB962C8B-B14F-4D97-AF65-F5344CB8AC3E}">
        <p14:creationId xmlns:p14="http://schemas.microsoft.com/office/powerpoint/2010/main" val="417522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77E47A-EC6D-9D4C-8A47-FFE871D36D1A}"/>
              </a:ext>
            </a:extLst>
          </p:cNvPr>
          <p:cNvSpPr/>
          <p:nvPr/>
        </p:nvSpPr>
        <p:spPr>
          <a:xfrm flipH="1">
            <a:off x="0" y="1023839"/>
            <a:ext cx="9146729" cy="5834966"/>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Tree>
    <p:extLst>
      <p:ext uri="{BB962C8B-B14F-4D97-AF65-F5344CB8AC3E}">
        <p14:creationId xmlns:p14="http://schemas.microsoft.com/office/powerpoint/2010/main" val="2424466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ur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262CA-1DA5-469F-B2F7-D701406B73F5}"/>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Google Shape;467;p5">
            <a:extLst>
              <a:ext uri="{FF2B5EF4-FFF2-40B4-BE49-F238E27FC236}">
                <a16:creationId xmlns:a16="http://schemas.microsoft.com/office/drawing/2014/main" id="{38BFCBDD-07FE-36DB-17C5-FFABA45C8480}"/>
              </a:ext>
            </a:extLst>
          </p:cNvPr>
          <p:cNvSpPr/>
          <p:nvPr/>
        </p:nvSpPr>
        <p:spPr>
          <a:xfrm flipH="1">
            <a:off x="0" y="995680"/>
            <a:ext cx="9159435" cy="5870722"/>
          </a:xfrm>
          <a:prstGeom prst="rect">
            <a:avLst/>
          </a:prstGeom>
          <a:gradFill>
            <a:gsLst>
              <a:gs pos="0">
                <a:schemeClr val="bg2">
                  <a:lumMod val="90000"/>
                  <a:alpha val="66000"/>
                </a:schemeClr>
              </a:gs>
              <a:gs pos="35000">
                <a:schemeClr val="dk1">
                  <a:alpha val="65000"/>
                </a:schemeClr>
              </a:gs>
              <a:gs pos="67000">
                <a:schemeClr val="dk1">
                  <a:alpha val="65000"/>
                </a:schemeClr>
              </a:gs>
              <a:gs pos="100000">
                <a:schemeClr val="accent5">
                  <a:lumMod val="90000"/>
                </a:scheme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entury Gothic"/>
              <a:ea typeface="Century Gothic"/>
              <a:cs typeface="Century Gothic"/>
              <a:sym typeface="Century Gothic"/>
            </a:endParaRPr>
          </a:p>
        </p:txBody>
      </p:sp>
      <p:sp>
        <p:nvSpPr>
          <p:cNvPr id="12" name="Pentagon 20">
            <a:extLst>
              <a:ext uri="{FF2B5EF4-FFF2-40B4-BE49-F238E27FC236}">
                <a16:creationId xmlns:a16="http://schemas.microsoft.com/office/drawing/2014/main" id="{505E38ED-7E2F-D91D-6714-C1B63496EB86}"/>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
        <p:nvSpPr>
          <p:cNvPr id="6" name="Slide Number Placeholder 1">
            <a:extLst>
              <a:ext uri="{FF2B5EF4-FFF2-40B4-BE49-F238E27FC236}">
                <a16:creationId xmlns:a16="http://schemas.microsoft.com/office/drawing/2014/main" id="{9083091E-B4FC-4E04-AF31-1F5B51D5E806}"/>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2" name="Text Placeholder 14">
            <a:extLst>
              <a:ext uri="{FF2B5EF4-FFF2-40B4-BE49-F238E27FC236}">
                <a16:creationId xmlns:a16="http://schemas.microsoft.com/office/drawing/2014/main" id="{ECC79A7A-8ABA-9F93-21AE-1A08C18C0FB6}"/>
              </a:ext>
            </a:extLst>
          </p:cNvPr>
          <p:cNvSpPr>
            <a:spLocks noGrp="1"/>
          </p:cNvSpPr>
          <p:nvPr>
            <p:ph type="body" sz="quarter" idx="10"/>
          </p:nvPr>
        </p:nvSpPr>
        <p:spPr>
          <a:xfrm>
            <a:off x="776288"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53728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C06115C-17EE-4BBE-90AF-0972C845F1CF}"/>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
        <p:nvSpPr>
          <p:cNvPr id="13" name="Rectangle 12">
            <a:extLst>
              <a:ext uri="{FF2B5EF4-FFF2-40B4-BE49-F238E27FC236}">
                <a16:creationId xmlns:a16="http://schemas.microsoft.com/office/drawing/2014/main" id="{3AD25BD4-C86F-4256-8699-DBE3876DC42C}"/>
              </a:ext>
            </a:extLst>
          </p:cNvPr>
          <p:cNvSpPr/>
          <p:nvPr/>
        </p:nvSpPr>
        <p:spPr>
          <a:xfrm>
            <a:off x="0" y="995680"/>
            <a:ext cx="9144000" cy="5862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 Placeholder 14">
            <a:extLst>
              <a:ext uri="{FF2B5EF4-FFF2-40B4-BE49-F238E27FC236}">
                <a16:creationId xmlns:a16="http://schemas.microsoft.com/office/drawing/2014/main" id="{D6607E7B-1C52-4295-AC38-BEF651304119}"/>
              </a:ext>
            </a:extLst>
          </p:cNvPr>
          <p:cNvSpPr>
            <a:spLocks noGrp="1"/>
          </p:cNvSpPr>
          <p:nvPr>
            <p:ph type="body" sz="quarter" idx="10"/>
          </p:nvPr>
        </p:nvSpPr>
        <p:spPr>
          <a:xfrm>
            <a:off x="776288"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a:t>Click to edit Master text styles</a:t>
            </a:r>
          </a:p>
        </p:txBody>
      </p:sp>
      <p:sp>
        <p:nvSpPr>
          <p:cNvPr id="15" name="Slide Number Placeholder 1">
            <a:extLst>
              <a:ext uri="{FF2B5EF4-FFF2-40B4-BE49-F238E27FC236}">
                <a16:creationId xmlns:a16="http://schemas.microsoft.com/office/drawing/2014/main" id="{C91BCF4C-D30A-4F54-879B-DBDCE0202A8D}"/>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6" name="Pentagon 20">
            <a:extLst>
              <a:ext uri="{FF2B5EF4-FFF2-40B4-BE49-F238E27FC236}">
                <a16:creationId xmlns:a16="http://schemas.microsoft.com/office/drawing/2014/main" id="{3F698845-5E67-26A7-8AB2-84E9F89C518E}"/>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0205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61768F-1213-B501-B161-3564652D0F58}"/>
              </a:ext>
            </a:extLst>
          </p:cNvPr>
          <p:cNvSpPr/>
          <p:nvPr/>
        </p:nvSpPr>
        <p:spPr>
          <a:xfrm flipH="1">
            <a:off x="0" y="1023034"/>
            <a:ext cx="9146729" cy="5834966"/>
          </a:xfrm>
          <a:prstGeom prst="rect">
            <a:avLst/>
          </a:prstGeom>
          <a:gradFill flip="none" rotWithShape="1">
            <a:gsLst>
              <a:gs pos="100000">
                <a:srgbClr val="EF3340">
                  <a:alpha val="23000"/>
                </a:srgbClr>
              </a:gs>
              <a:gs pos="75000">
                <a:schemeClr val="accent2">
                  <a:alpha val="23000"/>
                </a:schemeClr>
              </a:gs>
              <a:gs pos="25000">
                <a:srgbClr val="80A0F2">
                  <a:alpha val="23000"/>
                </a:srgbClr>
              </a:gs>
              <a:gs pos="0">
                <a:schemeClr val="tx2">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17" name="Pentagon 20">
            <a:extLst>
              <a:ext uri="{FF2B5EF4-FFF2-40B4-BE49-F238E27FC236}">
                <a16:creationId xmlns:a16="http://schemas.microsoft.com/office/drawing/2014/main" id="{E804B245-1692-914B-0E05-3F1F188F62F6}"/>
              </a:ext>
            </a:extLst>
          </p:cNvPr>
          <p:cNvSpPr/>
          <p:nvPr/>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22" name="Picture 21" descr="A picture containing clock, drawing&#10;&#10;Description automatically generated">
            <a:extLst>
              <a:ext uri="{FF2B5EF4-FFF2-40B4-BE49-F238E27FC236}">
                <a16:creationId xmlns:a16="http://schemas.microsoft.com/office/drawing/2014/main" id="{F641495F-7068-0701-0341-5FFCB73B07A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0619" y="205815"/>
            <a:ext cx="316581" cy="489089"/>
          </a:xfrm>
          <a:prstGeom prst="rect">
            <a:avLst/>
          </a:prstGeom>
        </p:spPr>
      </p:pic>
      <p:sp>
        <p:nvSpPr>
          <p:cNvPr id="7" name="Pentagon 20">
            <a:extLst>
              <a:ext uri="{FF2B5EF4-FFF2-40B4-BE49-F238E27FC236}">
                <a16:creationId xmlns:a16="http://schemas.microsoft.com/office/drawing/2014/main" id="{BDA70054-F235-E45E-DCFC-1A10A0ACFC09}"/>
              </a:ext>
            </a:extLst>
          </p:cNvPr>
          <p:cNvSpPr/>
          <p:nvPr userDrawn="1"/>
        </p:nvSpPr>
        <p:spPr>
          <a:xfrm>
            <a:off x="-2729" y="181055"/>
            <a:ext cx="758663" cy="53860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pic>
        <p:nvPicPr>
          <p:cNvPr id="9" name="Picture 8" descr="A picture containing clock, drawing&#10;&#10;Description automatically generated">
            <a:extLst>
              <a:ext uri="{FF2B5EF4-FFF2-40B4-BE49-F238E27FC236}">
                <a16:creationId xmlns:a16="http://schemas.microsoft.com/office/drawing/2014/main" id="{89F8C358-C9F8-91DD-F868-36F5E30407D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0619" y="205815"/>
            <a:ext cx="316581" cy="489089"/>
          </a:xfrm>
          <a:prstGeom prst="rect">
            <a:avLst/>
          </a:prstGeom>
        </p:spPr>
      </p:pic>
      <p:sp>
        <p:nvSpPr>
          <p:cNvPr id="2" name="Text Placeholder 14">
            <a:extLst>
              <a:ext uri="{FF2B5EF4-FFF2-40B4-BE49-F238E27FC236}">
                <a16:creationId xmlns:a16="http://schemas.microsoft.com/office/drawing/2014/main" id="{8855007A-8259-5FCE-BF50-5173044D9154}"/>
              </a:ext>
            </a:extLst>
          </p:cNvPr>
          <p:cNvSpPr>
            <a:spLocks noGrp="1"/>
          </p:cNvSpPr>
          <p:nvPr>
            <p:ph type="body" sz="quarter" idx="10" hasCustomPrompt="1"/>
          </p:nvPr>
        </p:nvSpPr>
        <p:spPr>
          <a:xfrm>
            <a:off x="776288" y="181055"/>
            <a:ext cx="7739062" cy="571500"/>
          </a:xfrm>
          <a:prstGeom prst="rect">
            <a:avLst/>
          </a:prstGeom>
        </p:spPr>
        <p:txBody>
          <a:bodyPr anchor="ctr"/>
          <a:lstStyle>
            <a:lvl1pPr marL="0" indent="0">
              <a:buNone/>
              <a:defRPr sz="2500" b="1">
                <a:solidFill>
                  <a:schemeClr val="bg1"/>
                </a:solidFill>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US" dirty="0"/>
              <a:t>Vote!</a:t>
            </a:r>
          </a:p>
        </p:txBody>
      </p:sp>
    </p:spTree>
    <p:extLst>
      <p:ext uri="{BB962C8B-B14F-4D97-AF65-F5344CB8AC3E}">
        <p14:creationId xmlns:p14="http://schemas.microsoft.com/office/powerpoint/2010/main" val="331034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arning Journey">
    <p:spTree>
      <p:nvGrpSpPr>
        <p:cNvPr id="1" name=""/>
        <p:cNvGrpSpPr/>
        <p:nvPr/>
      </p:nvGrpSpPr>
      <p:grpSpPr>
        <a:xfrm>
          <a:off x="0" y="0"/>
          <a:ext cx="0" cy="0"/>
          <a:chOff x="0" y="0"/>
          <a:chExt cx="0" cy="0"/>
        </a:xfrm>
      </p:grpSpPr>
      <p:sp>
        <p:nvSpPr>
          <p:cNvPr id="9" name="Freeform: Shape 9">
            <a:extLst>
              <a:ext uri="{FF2B5EF4-FFF2-40B4-BE49-F238E27FC236}">
                <a16:creationId xmlns:a16="http://schemas.microsoft.com/office/drawing/2014/main" id="{E61A4D26-4875-40CA-A5B2-7B453F8FE296}"/>
              </a:ext>
            </a:extLst>
          </p:cNvPr>
          <p:cNvSpPr/>
          <p:nvPr/>
        </p:nvSpPr>
        <p:spPr>
          <a:xfrm>
            <a:off x="807888" y="1955228"/>
            <a:ext cx="8229599" cy="4147865"/>
          </a:xfrm>
          <a:custGeom>
            <a:avLst/>
            <a:gdLst>
              <a:gd name="connsiteX0" fmla="*/ 0 w 7263928"/>
              <a:gd name="connsiteY0" fmla="*/ 75127 h 3582415"/>
              <a:gd name="connsiteX1" fmla="*/ 6150280 w 7263928"/>
              <a:gd name="connsiteY1" fmla="*/ 100179 h 3582415"/>
              <a:gd name="connsiteX2" fmla="*/ 6770318 w 7263928"/>
              <a:gd name="connsiteY2" fmla="*/ 1052157 h 3582415"/>
              <a:gd name="connsiteX3" fmla="*/ 795403 w 7263928"/>
              <a:gd name="connsiteY3" fmla="*/ 1803719 h 3582415"/>
              <a:gd name="connsiteX4" fmla="*/ 989557 w 7263928"/>
              <a:gd name="connsiteY4" fmla="*/ 3075110 h 3582415"/>
              <a:gd name="connsiteX5" fmla="*/ 6657584 w 7263928"/>
              <a:gd name="connsiteY5" fmla="*/ 3582415 h 358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3928" h="3582415">
                <a:moveTo>
                  <a:pt x="0" y="75127"/>
                </a:moveTo>
                <a:cubicBezTo>
                  <a:pt x="2510947" y="6234"/>
                  <a:pt x="5021894" y="-62659"/>
                  <a:pt x="6150280" y="100179"/>
                </a:cubicBezTo>
                <a:cubicBezTo>
                  <a:pt x="7278666" y="263017"/>
                  <a:pt x="7662797" y="768234"/>
                  <a:pt x="6770318" y="1052157"/>
                </a:cubicBezTo>
                <a:cubicBezTo>
                  <a:pt x="5877839" y="1336080"/>
                  <a:pt x="1758863" y="1466560"/>
                  <a:pt x="795403" y="1803719"/>
                </a:cubicBezTo>
                <a:cubicBezTo>
                  <a:pt x="-168057" y="2140878"/>
                  <a:pt x="12527" y="2778661"/>
                  <a:pt x="989557" y="3075110"/>
                </a:cubicBezTo>
                <a:cubicBezTo>
                  <a:pt x="1966587" y="3371559"/>
                  <a:pt x="4312085" y="3476987"/>
                  <a:pt x="6657584" y="3582415"/>
                </a:cubicBezTo>
              </a:path>
            </a:pathLst>
          </a:custGeom>
          <a:ln w="1905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sz="1800">
              <a:highlight>
                <a:srgbClr val="03ABE1"/>
              </a:highlight>
              <a:latin typeface="Century Gothic"/>
              <a:cs typeface="Century Gothic"/>
            </a:endParaRPr>
          </a:p>
        </p:txBody>
      </p:sp>
      <p:sp>
        <p:nvSpPr>
          <p:cNvPr id="31" name="Text Placeholder 24">
            <a:extLst>
              <a:ext uri="{FF2B5EF4-FFF2-40B4-BE49-F238E27FC236}">
                <a16:creationId xmlns:a16="http://schemas.microsoft.com/office/drawing/2014/main" id="{DB6B306F-BFCD-4479-ACB0-81C8F27DCE04}"/>
              </a:ext>
            </a:extLst>
          </p:cNvPr>
          <p:cNvSpPr>
            <a:spLocks noGrp="1"/>
          </p:cNvSpPr>
          <p:nvPr>
            <p:ph type="body" sz="quarter" idx="17"/>
          </p:nvPr>
        </p:nvSpPr>
        <p:spPr>
          <a:xfrm>
            <a:off x="1400652" y="4998419"/>
            <a:ext cx="1713600" cy="1108800"/>
          </a:xfrm>
          <a:prstGeom prst="roundRect">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22" name="Title 1">
            <a:extLst>
              <a:ext uri="{FF2B5EF4-FFF2-40B4-BE49-F238E27FC236}">
                <a16:creationId xmlns:a16="http://schemas.microsoft.com/office/drawing/2014/main" id="{0B71B64D-5B71-48B0-A10B-5D516CB7DCF1}"/>
              </a:ext>
            </a:extLst>
          </p:cNvPr>
          <p:cNvSpPr txBox="1">
            <a:spLocks/>
          </p:cNvSpPr>
          <p:nvPr/>
        </p:nvSpPr>
        <p:spPr>
          <a:xfrm>
            <a:off x="408532" y="193181"/>
            <a:ext cx="82296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latin typeface="Century Gothic"/>
                <a:cs typeface="Century Gothic"/>
              </a:rPr>
              <a:t>Our learning journey for this week!</a:t>
            </a:r>
          </a:p>
        </p:txBody>
      </p:sp>
      <p:sp>
        <p:nvSpPr>
          <p:cNvPr id="25" name="Text Placeholder 24">
            <a:extLst>
              <a:ext uri="{FF2B5EF4-FFF2-40B4-BE49-F238E27FC236}">
                <a16:creationId xmlns:a16="http://schemas.microsoft.com/office/drawing/2014/main" id="{15F20F20-48E6-4C24-8828-2C82B4338565}"/>
              </a:ext>
            </a:extLst>
          </p:cNvPr>
          <p:cNvSpPr>
            <a:spLocks noGrp="1"/>
          </p:cNvSpPr>
          <p:nvPr>
            <p:ph type="body" sz="quarter" idx="13"/>
          </p:nvPr>
        </p:nvSpPr>
        <p:spPr>
          <a:xfrm>
            <a:off x="2257452" y="1378543"/>
            <a:ext cx="1713600" cy="1108800"/>
          </a:xfrm>
          <a:prstGeom prst="flowChartAlternateProcess">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27" name="Text Placeholder 26">
            <a:extLst>
              <a:ext uri="{FF2B5EF4-FFF2-40B4-BE49-F238E27FC236}">
                <a16:creationId xmlns:a16="http://schemas.microsoft.com/office/drawing/2014/main" id="{2868CCFB-DEDB-423B-A8FC-3A26C842F38A}"/>
              </a:ext>
            </a:extLst>
          </p:cNvPr>
          <p:cNvSpPr>
            <a:spLocks noGrp="1"/>
          </p:cNvSpPr>
          <p:nvPr>
            <p:ph type="body" sz="quarter" idx="14"/>
          </p:nvPr>
        </p:nvSpPr>
        <p:spPr>
          <a:xfrm>
            <a:off x="5632296" y="1245486"/>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29" name="Text Placeholder 24">
            <a:extLst>
              <a:ext uri="{FF2B5EF4-FFF2-40B4-BE49-F238E27FC236}">
                <a16:creationId xmlns:a16="http://schemas.microsoft.com/office/drawing/2014/main" id="{F28DE195-DDB4-47F8-8B8C-DC750A8D9C27}"/>
              </a:ext>
            </a:extLst>
          </p:cNvPr>
          <p:cNvSpPr>
            <a:spLocks noGrp="1"/>
          </p:cNvSpPr>
          <p:nvPr>
            <p:ph type="body" sz="quarter" idx="15"/>
          </p:nvPr>
        </p:nvSpPr>
        <p:spPr>
          <a:xfrm>
            <a:off x="5936939" y="2892139"/>
            <a:ext cx="1713600" cy="1108800"/>
          </a:xfrm>
          <a:prstGeom prst="roundRect">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p:txBody>
      </p:sp>
      <p:sp>
        <p:nvSpPr>
          <p:cNvPr id="30" name="Text Placeholder 26">
            <a:extLst>
              <a:ext uri="{FF2B5EF4-FFF2-40B4-BE49-F238E27FC236}">
                <a16:creationId xmlns:a16="http://schemas.microsoft.com/office/drawing/2014/main" id="{C074B4FC-009B-47F9-A785-7C0FDE0B90EB}"/>
              </a:ext>
            </a:extLst>
          </p:cNvPr>
          <p:cNvSpPr>
            <a:spLocks noGrp="1"/>
          </p:cNvSpPr>
          <p:nvPr>
            <p:ph type="body" sz="quarter" idx="16"/>
          </p:nvPr>
        </p:nvSpPr>
        <p:spPr>
          <a:xfrm>
            <a:off x="2376355" y="3130881"/>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a:t>Click to edit Master text styles</a:t>
            </a:r>
          </a:p>
        </p:txBody>
      </p:sp>
      <p:sp>
        <p:nvSpPr>
          <p:cNvPr id="33" name="Text Placeholder 26">
            <a:extLst>
              <a:ext uri="{FF2B5EF4-FFF2-40B4-BE49-F238E27FC236}">
                <a16:creationId xmlns:a16="http://schemas.microsoft.com/office/drawing/2014/main" id="{4ADB8F8D-C5D2-43D9-95F6-8953E23439F5}"/>
              </a:ext>
            </a:extLst>
          </p:cNvPr>
          <p:cNvSpPr>
            <a:spLocks noGrp="1"/>
          </p:cNvSpPr>
          <p:nvPr>
            <p:ph type="body" sz="quarter" idx="18" hasCustomPrompt="1"/>
          </p:nvPr>
        </p:nvSpPr>
        <p:spPr>
          <a:xfrm>
            <a:off x="4765568" y="5337981"/>
            <a:ext cx="1980000" cy="1224000"/>
          </a:xfrm>
          <a:prstGeom prst="ellipse">
            <a:avLst/>
          </a:prstGeom>
          <a:solidFill>
            <a:schemeClr val="bg1"/>
          </a:solidFill>
          <a:ln w="28575">
            <a:solidFill>
              <a:schemeClr val="tx2"/>
            </a:solidFill>
          </a:ln>
        </p:spPr>
        <p:txBody>
          <a:bodyPr anchor="ctr">
            <a:noAutofit/>
          </a:bodyPr>
          <a:lstStyle>
            <a:lvl1pPr marL="0" indent="0" algn="ctr">
              <a:buNone/>
              <a:defRPr sz="1600">
                <a:latin typeface="+mn-lt"/>
              </a:defRPr>
            </a:lvl1pPr>
            <a:lvl2pPr>
              <a:defRPr sz="1600">
                <a:latin typeface="+mn-lt"/>
              </a:defRPr>
            </a:lvl2pPr>
            <a:lvl3pPr>
              <a:defRPr sz="1600">
                <a:latin typeface="+mn-lt"/>
              </a:defRPr>
            </a:lvl3pPr>
            <a:lvl4pPr>
              <a:defRPr sz="1600">
                <a:latin typeface="+mn-lt"/>
              </a:defRPr>
            </a:lvl4pPr>
            <a:lvl5pPr marL="1828800" indent="0">
              <a:buNone/>
              <a:defRPr sz="1600">
                <a:latin typeface="+mn-lt"/>
              </a:defRPr>
            </a:lvl5pPr>
          </a:lstStyle>
          <a:p>
            <a:pPr lvl="0"/>
            <a:r>
              <a:rPr lang="en-US" dirty="0"/>
              <a:t>Vote!</a:t>
            </a:r>
          </a:p>
        </p:txBody>
      </p:sp>
      <p:sp>
        <p:nvSpPr>
          <p:cNvPr id="16" name="Pentagon 20">
            <a:extLst>
              <a:ext uri="{FF2B5EF4-FFF2-40B4-BE49-F238E27FC236}">
                <a16:creationId xmlns:a16="http://schemas.microsoft.com/office/drawing/2014/main" id="{DA2DF849-3511-4215-A523-E2689B60D3E8}"/>
              </a:ext>
            </a:extLst>
          </p:cNvPr>
          <p:cNvSpPr/>
          <p:nvPr/>
        </p:nvSpPr>
        <p:spPr>
          <a:xfrm>
            <a:off x="542261" y="1671517"/>
            <a:ext cx="977344" cy="67749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17" name="Pentagon 20">
            <a:extLst>
              <a:ext uri="{FF2B5EF4-FFF2-40B4-BE49-F238E27FC236}">
                <a16:creationId xmlns:a16="http://schemas.microsoft.com/office/drawing/2014/main" id="{4EEB3A40-0D0F-4F19-B981-AB60AACE0636}"/>
              </a:ext>
            </a:extLst>
          </p:cNvPr>
          <p:cNvSpPr/>
          <p:nvPr/>
        </p:nvSpPr>
        <p:spPr>
          <a:xfrm flipH="1">
            <a:off x="7650539" y="5748935"/>
            <a:ext cx="925604" cy="677498"/>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charset="0"/>
              <a:ea typeface="Century Gothic" charset="0"/>
              <a:cs typeface="Century Gothic" charset="0"/>
            </a:endParaRPr>
          </a:p>
        </p:txBody>
      </p:sp>
      <p:sp>
        <p:nvSpPr>
          <p:cNvPr id="18" name="Title 1">
            <a:extLst>
              <a:ext uri="{FF2B5EF4-FFF2-40B4-BE49-F238E27FC236}">
                <a16:creationId xmlns:a16="http://schemas.microsoft.com/office/drawing/2014/main" id="{EC5CC026-1AD4-4EB0-AC86-1B8AF31FC042}"/>
              </a:ext>
            </a:extLst>
          </p:cNvPr>
          <p:cNvSpPr txBox="1">
            <a:spLocks/>
          </p:cNvSpPr>
          <p:nvPr/>
        </p:nvSpPr>
        <p:spPr>
          <a:xfrm>
            <a:off x="684812" y="1811615"/>
            <a:ext cx="675028" cy="45318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a:solidFill>
                  <a:schemeClr val="bg1"/>
                </a:solidFill>
                <a:latin typeface="Century Gothic"/>
                <a:cs typeface="Century Gothic"/>
              </a:rPr>
              <a:t>Start</a:t>
            </a:r>
          </a:p>
        </p:txBody>
      </p:sp>
      <p:sp>
        <p:nvSpPr>
          <p:cNvPr id="19" name="Title 1">
            <a:extLst>
              <a:ext uri="{FF2B5EF4-FFF2-40B4-BE49-F238E27FC236}">
                <a16:creationId xmlns:a16="http://schemas.microsoft.com/office/drawing/2014/main" id="{B68CEEB8-E9C3-4DB5-A351-87334C891E30}"/>
              </a:ext>
            </a:extLst>
          </p:cNvPr>
          <p:cNvSpPr txBox="1">
            <a:spLocks/>
          </p:cNvSpPr>
          <p:nvPr/>
        </p:nvSpPr>
        <p:spPr>
          <a:xfrm>
            <a:off x="7754491" y="5922774"/>
            <a:ext cx="1163242" cy="50365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a:solidFill>
                  <a:schemeClr val="bg1"/>
                </a:solidFill>
                <a:latin typeface="Century Gothic"/>
                <a:cs typeface="Century Gothic"/>
              </a:rPr>
              <a:t>Finish</a:t>
            </a:r>
          </a:p>
        </p:txBody>
      </p:sp>
      <p:pic>
        <p:nvPicPr>
          <p:cNvPr id="21" name="Picture 20">
            <a:extLst>
              <a:ext uri="{FF2B5EF4-FFF2-40B4-BE49-F238E27FC236}">
                <a16:creationId xmlns:a16="http://schemas.microsoft.com/office/drawing/2014/main" id="{29F05BDC-51C8-4614-8A88-8CDB8B8B65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218394" y="4846782"/>
            <a:ext cx="925606" cy="1832996"/>
          </a:xfrm>
          <a:prstGeom prst="rect">
            <a:avLst/>
          </a:prstGeom>
        </p:spPr>
      </p:pic>
      <p:pic>
        <p:nvPicPr>
          <p:cNvPr id="4" name="Picture 3" descr="A picture containing graphics, clock, drawing&#10;&#10;Description automatically generated">
            <a:extLst>
              <a:ext uri="{FF2B5EF4-FFF2-40B4-BE49-F238E27FC236}">
                <a16:creationId xmlns:a16="http://schemas.microsoft.com/office/drawing/2014/main" id="{282DFBC9-D6E7-42B3-AE79-7CC9E1E6A1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995" y="1519900"/>
            <a:ext cx="654330" cy="980729"/>
          </a:xfrm>
          <a:prstGeom prst="rect">
            <a:avLst/>
          </a:prstGeom>
        </p:spPr>
      </p:pic>
    </p:spTree>
    <p:extLst>
      <p:ext uri="{BB962C8B-B14F-4D97-AF65-F5344CB8AC3E}">
        <p14:creationId xmlns:p14="http://schemas.microsoft.com/office/powerpoint/2010/main" val="409232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4.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sv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pn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4.sv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3.png"/><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B6978E-5347-47B2-A2F5-2B06DA516257}"/>
              </a:ext>
            </a:extLst>
          </p:cNvPr>
          <p:cNvSpPr/>
          <p:nvPr/>
        </p:nvSpPr>
        <p:spPr>
          <a:xfrm>
            <a:off x="0" y="0"/>
            <a:ext cx="9144000" cy="1023729"/>
          </a:xfrm>
          <a:prstGeom prst="rect">
            <a:avLst/>
          </a:prstGeom>
          <a:gradFill flip="none" rotWithShape="1">
            <a:gsLst>
              <a:gs pos="100000">
                <a:srgbClr val="EF3340"/>
              </a:gs>
              <a:gs pos="96000">
                <a:schemeClr val="accent2"/>
              </a:gs>
              <a:gs pos="24800">
                <a:srgbClr val="80A0F2"/>
              </a:gs>
              <a:gs pos="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pic>
        <p:nvPicPr>
          <p:cNvPr id="10" name="Picture 9" descr="A picture containing fence&#10;&#10;Description automatically generated">
            <a:extLst>
              <a:ext uri="{FF2B5EF4-FFF2-40B4-BE49-F238E27FC236}">
                <a16:creationId xmlns:a16="http://schemas.microsoft.com/office/drawing/2014/main" id="{8B6F91A2-6645-4CE0-8E14-4F26BA53247F}"/>
              </a:ext>
            </a:extLst>
          </p:cNvPr>
          <p:cNvPicPr>
            <a:picLocks noChangeAspect="1"/>
          </p:cNvPicPr>
          <p:nvPr/>
        </p:nvPicPr>
        <p:blipFill>
          <a:blip r:embed="rId14">
            <a:alphaModFix amt="50000"/>
          </a:blip>
          <a:stretch>
            <a:fillRect/>
          </a:stretch>
        </p:blipFill>
        <p:spPr>
          <a:xfrm>
            <a:off x="29047" y="-15939"/>
            <a:ext cx="6101081" cy="6913518"/>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00ACE46D-556D-4CC1-9FE7-8FDF364E19B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11" name="Graphic 10">
            <a:extLst>
              <a:ext uri="{FF2B5EF4-FFF2-40B4-BE49-F238E27FC236}">
                <a16:creationId xmlns:a16="http://schemas.microsoft.com/office/drawing/2014/main" id="{BA2404C1-C9C7-4E34-8258-6FE232ABF504}"/>
              </a:ext>
            </a:extLst>
          </p:cNvPr>
          <p:cNvPicPr>
            <a:picLocks noChangeAspect="1"/>
          </p:cNvPicPr>
          <p:nvPr/>
        </p:nvPicPr>
        <p:blipFill>
          <a:blip r:embed="rId16">
            <a:alphaModFix amt="32000"/>
            <a:extLst>
              <a:ext uri="{96DAC541-7B7A-43D3-8B79-37D633B846F1}">
                <asvg:svgBlip xmlns:asvg="http://schemas.microsoft.com/office/drawing/2016/SVG/main" r:embed="rId17"/>
              </a:ext>
            </a:extLst>
          </a:blip>
          <a:stretch>
            <a:fillRect/>
          </a:stretch>
        </p:blipFill>
        <p:spPr>
          <a:xfrm rot="391057">
            <a:off x="601027" y="-177752"/>
            <a:ext cx="4761052" cy="7474076"/>
          </a:xfrm>
          <a:prstGeom prst="rect">
            <a:avLst/>
          </a:prstGeom>
        </p:spPr>
      </p:pic>
    </p:spTree>
    <p:extLst>
      <p:ext uri="{BB962C8B-B14F-4D97-AF65-F5344CB8AC3E}">
        <p14:creationId xmlns:p14="http://schemas.microsoft.com/office/powerpoint/2010/main" val="1280618996"/>
      </p:ext>
    </p:extLst>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457200" rtl="0" eaLnBrk="1" latinLnBrk="0" hangingPunct="1">
        <a:spcBef>
          <a:spcPct val="0"/>
        </a:spcBef>
        <a:buNone/>
        <a:defRPr sz="2800" b="1" kern="1200">
          <a:solidFill>
            <a:schemeClr val="tx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6DD59A-B91A-424A-AB8B-BD86A4FBD1DF}"/>
              </a:ext>
            </a:extLst>
          </p:cNvPr>
          <p:cNvSpPr/>
          <p:nvPr/>
        </p:nvSpPr>
        <p:spPr>
          <a:xfrm>
            <a:off x="0" y="0"/>
            <a:ext cx="9144000" cy="1023729"/>
          </a:xfrm>
          <a:prstGeom prst="rect">
            <a:avLst/>
          </a:prstGeom>
          <a:gradFill flip="none" rotWithShape="1">
            <a:gsLst>
              <a:gs pos="75000">
                <a:srgbClr val="BC66ED"/>
              </a:gs>
              <a:gs pos="25000">
                <a:srgbClr val="9AE7D7"/>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778BAA1F-43E2-46C7-BD24-99EEDF8FD2C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33788" y="110696"/>
            <a:ext cx="747652" cy="802337"/>
          </a:xfrm>
          <a:prstGeom prst="rect">
            <a:avLst/>
          </a:prstGeom>
        </p:spPr>
      </p:pic>
      <p:pic>
        <p:nvPicPr>
          <p:cNvPr id="11" name="Picture 10" descr="A picture containing fence&#10;&#10;Description automatically generated">
            <a:extLst>
              <a:ext uri="{FF2B5EF4-FFF2-40B4-BE49-F238E27FC236}">
                <a16:creationId xmlns:a16="http://schemas.microsoft.com/office/drawing/2014/main" id="{56EED70A-0DFF-4588-AB7B-EA2C58900100}"/>
              </a:ext>
            </a:extLst>
          </p:cNvPr>
          <p:cNvPicPr>
            <a:picLocks noChangeAspect="1"/>
          </p:cNvPicPr>
          <p:nvPr/>
        </p:nvPicPr>
        <p:blipFill>
          <a:blip r:embed="rId14">
            <a:alphaModFix amt="50000"/>
          </a:blip>
          <a:stretch>
            <a:fillRect/>
          </a:stretch>
        </p:blipFill>
        <p:spPr>
          <a:xfrm>
            <a:off x="29047" y="-15939"/>
            <a:ext cx="6101081" cy="6913518"/>
          </a:xfrm>
          <a:prstGeom prst="rect">
            <a:avLst/>
          </a:prstGeom>
        </p:spPr>
      </p:pic>
      <p:pic>
        <p:nvPicPr>
          <p:cNvPr id="12" name="Graphic 11">
            <a:extLst>
              <a:ext uri="{FF2B5EF4-FFF2-40B4-BE49-F238E27FC236}">
                <a16:creationId xmlns:a16="http://schemas.microsoft.com/office/drawing/2014/main" id="{5D946DFF-9128-46DB-B270-F6E0E4CF0B49}"/>
              </a:ext>
            </a:extLst>
          </p:cNvPr>
          <p:cNvPicPr>
            <a:picLocks noChangeAspect="1"/>
          </p:cNvPicPr>
          <p:nvPr/>
        </p:nvPicPr>
        <p:blipFill>
          <a:blip r:embed="rId15">
            <a:alphaModFix amt="32000"/>
            <a:extLst>
              <a:ext uri="{96DAC541-7B7A-43D3-8B79-37D633B846F1}">
                <asvg:svgBlip xmlns:asvg="http://schemas.microsoft.com/office/drawing/2016/SVG/main" r:embed="rId16"/>
              </a:ext>
            </a:extLst>
          </a:blip>
          <a:stretch>
            <a:fillRect/>
          </a:stretch>
        </p:blipFill>
        <p:spPr>
          <a:xfrm rot="391057">
            <a:off x="571361" y="-186064"/>
            <a:ext cx="4761052" cy="7474076"/>
          </a:xfrm>
          <a:prstGeom prst="rect">
            <a:avLst/>
          </a:prstGeom>
        </p:spPr>
      </p:pic>
      <p:sp>
        <p:nvSpPr>
          <p:cNvPr id="8" name="Slide Number Placeholder 1">
            <a:extLst>
              <a:ext uri="{FF2B5EF4-FFF2-40B4-BE49-F238E27FC236}">
                <a16:creationId xmlns:a16="http://schemas.microsoft.com/office/drawing/2014/main" id="{40D64758-3C7B-4281-A024-F2C77CA5556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spTree>
    <p:extLst>
      <p:ext uri="{BB962C8B-B14F-4D97-AF65-F5344CB8AC3E}">
        <p14:creationId xmlns:p14="http://schemas.microsoft.com/office/powerpoint/2010/main" val="3044828592"/>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457200" rtl="0" eaLnBrk="1" latinLnBrk="0" hangingPunct="1">
        <a:spcBef>
          <a:spcPct val="0"/>
        </a:spcBef>
        <a:buNone/>
        <a:defRPr sz="2800" b="1" kern="1200">
          <a:solidFill>
            <a:schemeClr val="bg1"/>
          </a:solidFill>
          <a:latin typeface="+mn-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59CA28-31C6-4E61-BA6C-2FFE0361A25A}"/>
              </a:ext>
            </a:extLst>
          </p:cNvPr>
          <p:cNvSpPr/>
          <p:nvPr/>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04B1E461-D547-4964-9702-F63AD1D7D7B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sp>
        <p:nvSpPr>
          <p:cNvPr id="9" name="Slide Number Placeholder 1">
            <a:extLst>
              <a:ext uri="{FF2B5EF4-FFF2-40B4-BE49-F238E27FC236}">
                <a16:creationId xmlns:a16="http://schemas.microsoft.com/office/drawing/2014/main" id="{9FA7106B-C09B-4DB1-AD44-95BC8F6AEDD7}"/>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©VotesforColleges2022</a:t>
            </a:r>
          </a:p>
        </p:txBody>
      </p:sp>
      <p:pic>
        <p:nvPicPr>
          <p:cNvPr id="12" name="Graphic 11">
            <a:extLst>
              <a:ext uri="{FF2B5EF4-FFF2-40B4-BE49-F238E27FC236}">
                <a16:creationId xmlns:a16="http://schemas.microsoft.com/office/drawing/2014/main" id="{3B7323FA-0335-4387-9E5F-4D038578D03B}"/>
              </a:ext>
            </a:extLst>
          </p:cNvPr>
          <p:cNvPicPr>
            <a:picLocks noChangeAspect="1"/>
          </p:cNvPicPr>
          <p:nvPr/>
        </p:nvPicPr>
        <p:blipFill>
          <a:blip r:embed="rId12">
            <a:alphaModFix amt="32000"/>
            <a:extLst>
              <a:ext uri="{96DAC541-7B7A-43D3-8B79-37D633B846F1}">
                <asvg:svgBlip xmlns:asvg="http://schemas.microsoft.com/office/drawing/2016/SVG/main" r:embed="rId13"/>
              </a:ext>
            </a:extLst>
          </a:blip>
          <a:stretch>
            <a:fillRect/>
          </a:stretch>
        </p:blipFill>
        <p:spPr>
          <a:xfrm rot="391057">
            <a:off x="601027" y="-177752"/>
            <a:ext cx="4761052" cy="7474076"/>
          </a:xfrm>
          <a:prstGeom prst="rect">
            <a:avLst/>
          </a:prstGeom>
        </p:spPr>
      </p:pic>
      <p:pic>
        <p:nvPicPr>
          <p:cNvPr id="13" name="Picture 12" descr="A picture containing fence&#10;&#10;Description automatically generated">
            <a:extLst>
              <a:ext uri="{FF2B5EF4-FFF2-40B4-BE49-F238E27FC236}">
                <a16:creationId xmlns:a16="http://schemas.microsoft.com/office/drawing/2014/main" id="{A323FCAD-2899-4852-B69B-ACDA12AB6C6A}"/>
              </a:ext>
            </a:extLst>
          </p:cNvPr>
          <p:cNvPicPr>
            <a:picLocks noChangeAspect="1"/>
          </p:cNvPicPr>
          <p:nvPr/>
        </p:nvPicPr>
        <p:blipFill>
          <a:blip r:embed="rId14">
            <a:alphaModFix amt="50000"/>
          </a:blip>
          <a:stretch>
            <a:fillRect/>
          </a:stretch>
        </p:blipFill>
        <p:spPr>
          <a:xfrm>
            <a:off x="29047" y="-15939"/>
            <a:ext cx="6101081" cy="6913518"/>
          </a:xfrm>
          <a:prstGeom prst="rect">
            <a:avLst/>
          </a:prstGeom>
        </p:spPr>
      </p:pic>
    </p:spTree>
    <p:extLst>
      <p:ext uri="{BB962C8B-B14F-4D97-AF65-F5344CB8AC3E}">
        <p14:creationId xmlns:p14="http://schemas.microsoft.com/office/powerpoint/2010/main" val="1269417474"/>
      </p:ext>
    </p:extLst>
  </p:cSld>
  <p:clrMap bg1="dk1" tx1="lt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Lst>
  <p:txStyles>
    <p:title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59CA28-31C6-4E61-BA6C-2FFE0361A25A}"/>
              </a:ext>
            </a:extLst>
          </p:cNvPr>
          <p:cNvSpPr/>
          <p:nvPr/>
        </p:nvSpPr>
        <p:spPr>
          <a:xfrm>
            <a:off x="0" y="0"/>
            <a:ext cx="9144000" cy="1023729"/>
          </a:xfrm>
          <a:prstGeom prst="rect">
            <a:avLst/>
          </a:prstGeom>
          <a:gradFill flip="none" rotWithShape="1">
            <a:gsLst>
              <a:gs pos="35000">
                <a:srgbClr val="80DBE0"/>
              </a:gs>
              <a:gs pos="65000">
                <a:srgbClr val="DC449E"/>
              </a:gs>
              <a:gs pos="0">
                <a:srgbClr val="42CACA"/>
              </a:gs>
              <a:gs pos="100000">
                <a:srgbClr val="B9196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7" name="Picture 6" descr="A picture containing clock&#10;&#10;Description automatically generated">
            <a:extLst>
              <a:ext uri="{FF2B5EF4-FFF2-40B4-BE49-F238E27FC236}">
                <a16:creationId xmlns:a16="http://schemas.microsoft.com/office/drawing/2014/main" id="{04B1E461-D547-4964-9702-F63AD1D7D7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233788" y="110695"/>
            <a:ext cx="747652" cy="802337"/>
          </a:xfrm>
          <a:prstGeom prst="rect">
            <a:avLst/>
          </a:prstGeom>
        </p:spPr>
      </p:pic>
      <p:sp>
        <p:nvSpPr>
          <p:cNvPr id="9" name="Slide Number Placeholder 1">
            <a:extLst>
              <a:ext uri="{FF2B5EF4-FFF2-40B4-BE49-F238E27FC236}">
                <a16:creationId xmlns:a16="http://schemas.microsoft.com/office/drawing/2014/main" id="{9FA7106B-C09B-4DB1-AD44-95BC8F6AEDD7}"/>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©VotesforSchools2022</a:t>
            </a:r>
          </a:p>
        </p:txBody>
      </p:sp>
      <p:pic>
        <p:nvPicPr>
          <p:cNvPr id="12" name="Graphic 11">
            <a:extLst>
              <a:ext uri="{FF2B5EF4-FFF2-40B4-BE49-F238E27FC236}">
                <a16:creationId xmlns:a16="http://schemas.microsoft.com/office/drawing/2014/main" id="{3B7323FA-0335-4387-9E5F-4D038578D03B}"/>
              </a:ext>
            </a:extLst>
          </p:cNvPr>
          <p:cNvPicPr>
            <a:picLocks noChangeAspect="1"/>
          </p:cNvPicPr>
          <p:nvPr/>
        </p:nvPicPr>
        <p:blipFill>
          <a:blip r:embed="rId11">
            <a:alphaModFix amt="32000"/>
            <a:extLst>
              <a:ext uri="{96DAC541-7B7A-43D3-8B79-37D633B846F1}">
                <asvg:svgBlip xmlns:asvg="http://schemas.microsoft.com/office/drawing/2016/SVG/main" r:embed="rId12"/>
              </a:ext>
            </a:extLst>
          </a:blip>
          <a:stretch>
            <a:fillRect/>
          </a:stretch>
        </p:blipFill>
        <p:spPr>
          <a:xfrm rot="391057">
            <a:off x="601027" y="-177752"/>
            <a:ext cx="4761052" cy="7474076"/>
          </a:xfrm>
          <a:prstGeom prst="rect">
            <a:avLst/>
          </a:prstGeom>
        </p:spPr>
      </p:pic>
      <p:pic>
        <p:nvPicPr>
          <p:cNvPr id="13" name="Picture 12" descr="A picture containing fence&#10;&#10;Description automatically generated">
            <a:extLst>
              <a:ext uri="{FF2B5EF4-FFF2-40B4-BE49-F238E27FC236}">
                <a16:creationId xmlns:a16="http://schemas.microsoft.com/office/drawing/2014/main" id="{A323FCAD-2899-4852-B69B-ACDA12AB6C6A}"/>
              </a:ext>
            </a:extLst>
          </p:cNvPr>
          <p:cNvPicPr>
            <a:picLocks noChangeAspect="1"/>
          </p:cNvPicPr>
          <p:nvPr/>
        </p:nvPicPr>
        <p:blipFill>
          <a:blip r:embed="rId13">
            <a:alphaModFix amt="50000"/>
          </a:blip>
          <a:stretch>
            <a:fillRect/>
          </a:stretch>
        </p:blipFill>
        <p:spPr>
          <a:xfrm>
            <a:off x="29047" y="-15939"/>
            <a:ext cx="6101081" cy="6913518"/>
          </a:xfrm>
          <a:prstGeom prst="rect">
            <a:avLst/>
          </a:prstGeom>
        </p:spPr>
      </p:pic>
    </p:spTree>
    <p:extLst>
      <p:ext uri="{BB962C8B-B14F-4D97-AF65-F5344CB8AC3E}">
        <p14:creationId xmlns:p14="http://schemas.microsoft.com/office/powerpoint/2010/main" val="2086052195"/>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Lst>
  <p:txStyles>
    <p:titleStyle>
      <a:lvl1pPr algn="l" defTabSz="914400" rtl="0" eaLnBrk="1" latinLnBrk="0" hangingPunct="1">
        <a:lnSpc>
          <a:spcPct val="90000"/>
        </a:lnSpc>
        <a:spcBef>
          <a:spcPct val="0"/>
        </a:spcBef>
        <a:buNone/>
        <a:defRPr sz="27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2.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52.sv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52.sv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5.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19.xml"/><Relationship Id="rId16"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9.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5.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9.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77.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9.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78.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9.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79.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9.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image" Target="../media/image69.svg"/><Relationship Id="rId1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40.pn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1.png"/><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1.png"/><Relationship Id="rId4" Type="http://schemas.openxmlformats.org/officeDocument/2006/relationships/image" Target="../media/image39.sv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1.png"/><Relationship Id="rId4" Type="http://schemas.openxmlformats.org/officeDocument/2006/relationships/image" Target="../media/image39.svg"/></Relationships>
</file>

<file path=ppt/slides/_rels/slide3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38.png"/><Relationship Id="rId7"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38.png"/><Relationship Id="rId7"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1.jpeg"/><Relationship Id="rId7" Type="http://schemas.openxmlformats.org/officeDocument/2006/relationships/image" Target="../media/image12.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52.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372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5" name="Picture 4" descr="A picture containing person, human face, sky, clothing&#10;&#10;Description automatically generated">
            <a:extLst>
              <a:ext uri="{FF2B5EF4-FFF2-40B4-BE49-F238E27FC236}">
                <a16:creationId xmlns:a16="http://schemas.microsoft.com/office/drawing/2014/main" id="{3CC67838-E5B5-E036-560A-F48ACAA0E8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992599"/>
            <a:ext cx="9144000" cy="5865401"/>
          </a:xfrm>
          <a:prstGeom prst="rect">
            <a:avLst/>
          </a:prstGeom>
        </p:spPr>
      </p:pic>
      <p:pic>
        <p:nvPicPr>
          <p:cNvPr id="10" name="Graphic 9" descr="Thought bubble">
            <a:extLst>
              <a:ext uri="{FF2B5EF4-FFF2-40B4-BE49-F238E27FC236}">
                <a16:creationId xmlns:a16="http://schemas.microsoft.com/office/drawing/2014/main" id="{975B6FC4-7962-B64F-F851-AE2DD11A4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sp>
        <p:nvSpPr>
          <p:cNvPr id="2" name="Google Shape;468;p5">
            <a:extLst>
              <a:ext uri="{FF2B5EF4-FFF2-40B4-BE49-F238E27FC236}">
                <a16:creationId xmlns:a16="http://schemas.microsoft.com/office/drawing/2014/main" id="{C9086092-CACC-884E-1D2A-82A5081CC5B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Spot the differences</a:t>
            </a:r>
            <a:endParaRPr dirty="0"/>
          </a:p>
        </p:txBody>
      </p:sp>
      <p:sp>
        <p:nvSpPr>
          <p:cNvPr id="8" name="Speech Bubble: Rectangle with Corners Rounded 7">
            <a:extLst>
              <a:ext uri="{FF2B5EF4-FFF2-40B4-BE49-F238E27FC236}">
                <a16:creationId xmlns:a16="http://schemas.microsoft.com/office/drawing/2014/main" id="{31560E96-8111-F4BF-A7B3-056687EAE66D}"/>
              </a:ext>
            </a:extLst>
          </p:cNvPr>
          <p:cNvSpPr/>
          <p:nvPr/>
        </p:nvSpPr>
        <p:spPr>
          <a:xfrm flipH="1">
            <a:off x="7346514" y="2739867"/>
            <a:ext cx="1469938" cy="1031390"/>
          </a:xfrm>
          <a:prstGeom prst="wedgeRoundRectCallout">
            <a:avLst>
              <a:gd name="adj1" fmla="val 67646"/>
              <a:gd name="adj2" fmla="val -27411"/>
              <a:gd name="adj3" fmla="val 16667"/>
            </a:avLst>
          </a:prstGeom>
          <a:solidFill>
            <a:schemeClr val="accent4"/>
          </a:solidFill>
          <a:ln w="28575">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I support Arsenal too!</a:t>
            </a:r>
          </a:p>
        </p:txBody>
      </p:sp>
      <p:sp>
        <p:nvSpPr>
          <p:cNvPr id="9" name="Speech Bubble: Rectangle with Corners Rounded 8">
            <a:extLst>
              <a:ext uri="{FF2B5EF4-FFF2-40B4-BE49-F238E27FC236}">
                <a16:creationId xmlns:a16="http://schemas.microsoft.com/office/drawing/2014/main" id="{666F618E-3C0E-BE9A-0FF1-760F306CCC89}"/>
              </a:ext>
            </a:extLst>
          </p:cNvPr>
          <p:cNvSpPr/>
          <p:nvPr/>
        </p:nvSpPr>
        <p:spPr>
          <a:xfrm>
            <a:off x="1583141" y="1555844"/>
            <a:ext cx="2280462" cy="828645"/>
          </a:xfrm>
          <a:prstGeom prst="wedgeRoundRectCallout">
            <a:avLst>
              <a:gd name="adj1" fmla="val 35531"/>
              <a:gd name="adj2" fmla="val 73086"/>
              <a:gd name="adj3" fmla="val 16667"/>
            </a:avLst>
          </a:prstGeom>
          <a:solidFill>
            <a:schemeClr val="accent3"/>
          </a:solidFill>
          <a:ln w="285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I hope Arsenal win on Sunday!</a:t>
            </a:r>
          </a:p>
        </p:txBody>
      </p:sp>
      <p:sp>
        <p:nvSpPr>
          <p:cNvPr id="17" name="Slide Number Placeholder 1">
            <a:extLst>
              <a:ext uri="{FF2B5EF4-FFF2-40B4-BE49-F238E27FC236}">
                <a16:creationId xmlns:a16="http://schemas.microsoft.com/office/drawing/2014/main" id="{4002C84E-8EF1-C9A6-1BAD-2F03C9F96930}"/>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3" name="Rectangle: Rounded Corners 2">
            <a:extLst>
              <a:ext uri="{FF2B5EF4-FFF2-40B4-BE49-F238E27FC236}">
                <a16:creationId xmlns:a16="http://schemas.microsoft.com/office/drawing/2014/main" id="{CE2C97B6-4502-08D2-8F5C-2D2F44A4CE76}"/>
              </a:ext>
            </a:extLst>
          </p:cNvPr>
          <p:cNvSpPr/>
          <p:nvPr/>
        </p:nvSpPr>
        <p:spPr>
          <a:xfrm>
            <a:off x="362595" y="5771387"/>
            <a:ext cx="2473470" cy="72430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Are their views similar or different?</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845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 name="Picture 3" descr="A person and a child reading a book&#10;&#10;Description automatically generated with medium confidence">
            <a:extLst>
              <a:ext uri="{FF2B5EF4-FFF2-40B4-BE49-F238E27FC236}">
                <a16:creationId xmlns:a16="http://schemas.microsoft.com/office/drawing/2014/main" id="{2DD9DAE8-348A-5CF4-E108-F10545C17D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992284"/>
            <a:ext cx="9144000" cy="5865716"/>
          </a:xfrm>
          <a:prstGeom prst="rect">
            <a:avLst/>
          </a:prstGeom>
        </p:spPr>
      </p:pic>
      <p:pic>
        <p:nvPicPr>
          <p:cNvPr id="10" name="Graphic 9" descr="Thought bubble">
            <a:extLst>
              <a:ext uri="{FF2B5EF4-FFF2-40B4-BE49-F238E27FC236}">
                <a16:creationId xmlns:a16="http://schemas.microsoft.com/office/drawing/2014/main" id="{975B6FC4-7962-B64F-F851-AE2DD11A4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sp>
        <p:nvSpPr>
          <p:cNvPr id="2" name="Google Shape;468;p5">
            <a:extLst>
              <a:ext uri="{FF2B5EF4-FFF2-40B4-BE49-F238E27FC236}">
                <a16:creationId xmlns:a16="http://schemas.microsoft.com/office/drawing/2014/main" id="{C9086092-CACC-884E-1D2A-82A5081CC5B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Spot the differences</a:t>
            </a:r>
            <a:endParaRPr dirty="0"/>
          </a:p>
        </p:txBody>
      </p:sp>
      <p:sp>
        <p:nvSpPr>
          <p:cNvPr id="8" name="Speech Bubble: Rectangle with Corners Rounded 7">
            <a:extLst>
              <a:ext uri="{FF2B5EF4-FFF2-40B4-BE49-F238E27FC236}">
                <a16:creationId xmlns:a16="http://schemas.microsoft.com/office/drawing/2014/main" id="{31560E96-8111-F4BF-A7B3-056687EAE66D}"/>
              </a:ext>
            </a:extLst>
          </p:cNvPr>
          <p:cNvSpPr/>
          <p:nvPr/>
        </p:nvSpPr>
        <p:spPr>
          <a:xfrm flipH="1">
            <a:off x="5572303" y="2691257"/>
            <a:ext cx="2261510" cy="761026"/>
          </a:xfrm>
          <a:prstGeom prst="wedgeRoundRectCallout">
            <a:avLst>
              <a:gd name="adj1" fmla="val 63422"/>
              <a:gd name="adj2" fmla="val 11026"/>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She’s a fantastic author!</a:t>
            </a:r>
          </a:p>
        </p:txBody>
      </p:sp>
      <p:sp>
        <p:nvSpPr>
          <p:cNvPr id="9" name="Speech Bubble: Rectangle with Corners Rounded 8">
            <a:extLst>
              <a:ext uri="{FF2B5EF4-FFF2-40B4-BE49-F238E27FC236}">
                <a16:creationId xmlns:a16="http://schemas.microsoft.com/office/drawing/2014/main" id="{666F618E-3C0E-BE9A-0FF1-760F306CCC89}"/>
              </a:ext>
            </a:extLst>
          </p:cNvPr>
          <p:cNvSpPr/>
          <p:nvPr/>
        </p:nvSpPr>
        <p:spPr>
          <a:xfrm>
            <a:off x="423082" y="1563269"/>
            <a:ext cx="1897037" cy="1422257"/>
          </a:xfrm>
          <a:prstGeom prst="wedgeRoundRectCallout">
            <a:avLst>
              <a:gd name="adj1" fmla="val 35531"/>
              <a:gd name="adj2" fmla="val 73086"/>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I love reading books by Jaqueline Wilson.</a:t>
            </a:r>
          </a:p>
        </p:txBody>
      </p:sp>
      <p:sp>
        <p:nvSpPr>
          <p:cNvPr id="17" name="Slide Number Placeholder 1">
            <a:extLst>
              <a:ext uri="{FF2B5EF4-FFF2-40B4-BE49-F238E27FC236}">
                <a16:creationId xmlns:a16="http://schemas.microsoft.com/office/drawing/2014/main" id="{4002C84E-8EF1-C9A6-1BAD-2F03C9F96930}"/>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3" name="Rectangle: Rounded Corners 2">
            <a:extLst>
              <a:ext uri="{FF2B5EF4-FFF2-40B4-BE49-F238E27FC236}">
                <a16:creationId xmlns:a16="http://schemas.microsoft.com/office/drawing/2014/main" id="{E3C19703-4C07-5E7D-CF2D-785A6FE0EFA4}"/>
              </a:ext>
            </a:extLst>
          </p:cNvPr>
          <p:cNvSpPr/>
          <p:nvPr/>
        </p:nvSpPr>
        <p:spPr>
          <a:xfrm>
            <a:off x="362595" y="5771387"/>
            <a:ext cx="2473470" cy="72430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Are their views similar or different?</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1242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 name="Picture 3" descr="A group of boys sitting on the floor with a dog&#10;&#10;Description automatically generated with low confidence">
            <a:extLst>
              <a:ext uri="{FF2B5EF4-FFF2-40B4-BE49-F238E27FC236}">
                <a16:creationId xmlns:a16="http://schemas.microsoft.com/office/drawing/2014/main" id="{CA20577C-1223-AE68-7B83-6F75346627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995631"/>
            <a:ext cx="9144000" cy="5862369"/>
          </a:xfrm>
          <a:prstGeom prst="rect">
            <a:avLst/>
          </a:prstGeom>
        </p:spPr>
      </p:pic>
      <p:pic>
        <p:nvPicPr>
          <p:cNvPr id="10" name="Graphic 9" descr="Thought bubble">
            <a:extLst>
              <a:ext uri="{FF2B5EF4-FFF2-40B4-BE49-F238E27FC236}">
                <a16:creationId xmlns:a16="http://schemas.microsoft.com/office/drawing/2014/main" id="{975B6FC4-7962-B64F-F851-AE2DD11A4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sp>
        <p:nvSpPr>
          <p:cNvPr id="2" name="Google Shape;468;p5">
            <a:extLst>
              <a:ext uri="{FF2B5EF4-FFF2-40B4-BE49-F238E27FC236}">
                <a16:creationId xmlns:a16="http://schemas.microsoft.com/office/drawing/2014/main" id="{C9086092-CACC-884E-1D2A-82A5081CC5B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Spot the differences</a:t>
            </a:r>
            <a:endParaRPr dirty="0"/>
          </a:p>
        </p:txBody>
      </p:sp>
      <p:sp>
        <p:nvSpPr>
          <p:cNvPr id="8" name="Speech Bubble: Rectangle with Corners Rounded 7">
            <a:extLst>
              <a:ext uri="{FF2B5EF4-FFF2-40B4-BE49-F238E27FC236}">
                <a16:creationId xmlns:a16="http://schemas.microsoft.com/office/drawing/2014/main" id="{31560E96-8111-F4BF-A7B3-056687EAE66D}"/>
              </a:ext>
            </a:extLst>
          </p:cNvPr>
          <p:cNvSpPr/>
          <p:nvPr/>
        </p:nvSpPr>
        <p:spPr>
          <a:xfrm>
            <a:off x="894780" y="2812327"/>
            <a:ext cx="1206582" cy="794456"/>
          </a:xfrm>
          <a:prstGeom prst="wedgeRoundRectCallout">
            <a:avLst>
              <a:gd name="adj1" fmla="val 67646"/>
              <a:gd name="adj2" fmla="val -27411"/>
              <a:gd name="adj3" fmla="val 16667"/>
            </a:avLst>
          </a:prstGeom>
          <a:solidFill>
            <a:schemeClr val="accent4"/>
          </a:solidFill>
          <a:ln w="28575">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Cats are the best!</a:t>
            </a:r>
          </a:p>
        </p:txBody>
      </p:sp>
      <p:sp>
        <p:nvSpPr>
          <p:cNvPr id="9" name="Speech Bubble: Rectangle with Corners Rounded 8">
            <a:extLst>
              <a:ext uri="{FF2B5EF4-FFF2-40B4-BE49-F238E27FC236}">
                <a16:creationId xmlns:a16="http://schemas.microsoft.com/office/drawing/2014/main" id="{666F618E-3C0E-BE9A-0FF1-760F306CCC89}"/>
              </a:ext>
            </a:extLst>
          </p:cNvPr>
          <p:cNvSpPr/>
          <p:nvPr/>
        </p:nvSpPr>
        <p:spPr>
          <a:xfrm flipH="1">
            <a:off x="5359872" y="1337605"/>
            <a:ext cx="2169995" cy="1124411"/>
          </a:xfrm>
          <a:prstGeom prst="wedgeRoundRectCallout">
            <a:avLst>
              <a:gd name="adj1" fmla="val 35897"/>
              <a:gd name="adj2" fmla="val 69865"/>
              <a:gd name="adj3" fmla="val 16667"/>
            </a:avLst>
          </a:prstGeom>
          <a:solidFill>
            <a:schemeClr val="accent3"/>
          </a:solidFill>
          <a:ln w="285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The cat’s lovely, but dogs are my favourite animal.</a:t>
            </a:r>
          </a:p>
        </p:txBody>
      </p:sp>
      <p:sp>
        <p:nvSpPr>
          <p:cNvPr id="17" name="Slide Number Placeholder 1">
            <a:extLst>
              <a:ext uri="{FF2B5EF4-FFF2-40B4-BE49-F238E27FC236}">
                <a16:creationId xmlns:a16="http://schemas.microsoft.com/office/drawing/2014/main" id="{4002C84E-8EF1-C9A6-1BAD-2F03C9F96930}"/>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3" name="Rectangle: Rounded Corners 2">
            <a:extLst>
              <a:ext uri="{FF2B5EF4-FFF2-40B4-BE49-F238E27FC236}">
                <a16:creationId xmlns:a16="http://schemas.microsoft.com/office/drawing/2014/main" id="{9F705A6B-7E19-948F-D250-AE8BD14B9555}"/>
              </a:ext>
            </a:extLst>
          </p:cNvPr>
          <p:cNvSpPr/>
          <p:nvPr/>
        </p:nvSpPr>
        <p:spPr>
          <a:xfrm>
            <a:off x="6293132" y="5771387"/>
            <a:ext cx="2473470" cy="72430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Are their views similar or different?</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grpSp>
        <p:nvGrpSpPr>
          <p:cNvPr id="13" name="Group 12">
            <a:extLst>
              <a:ext uri="{FF2B5EF4-FFF2-40B4-BE49-F238E27FC236}">
                <a16:creationId xmlns:a16="http://schemas.microsoft.com/office/drawing/2014/main" id="{BE71369E-16D9-04E3-0787-8343671E78A9}"/>
              </a:ext>
            </a:extLst>
          </p:cNvPr>
          <p:cNvGrpSpPr/>
          <p:nvPr/>
        </p:nvGrpSpPr>
        <p:grpSpPr>
          <a:xfrm>
            <a:off x="377398" y="5334951"/>
            <a:ext cx="3600000" cy="1160739"/>
            <a:chOff x="377398" y="5423478"/>
            <a:chExt cx="3600000" cy="1160739"/>
          </a:xfrm>
        </p:grpSpPr>
        <p:sp>
          <p:nvSpPr>
            <p:cNvPr id="5" name="Rectangle: Rounded Corners 4">
              <a:extLst>
                <a:ext uri="{FF2B5EF4-FFF2-40B4-BE49-F238E27FC236}">
                  <a16:creationId xmlns:a16="http://schemas.microsoft.com/office/drawing/2014/main" id="{481EE83F-5E03-9AFB-4F4B-81C561FAC3F7}"/>
                </a:ext>
              </a:extLst>
            </p:cNvPr>
            <p:cNvSpPr/>
            <p:nvPr/>
          </p:nvSpPr>
          <p:spPr>
            <a:xfrm>
              <a:off x="377398" y="5423479"/>
              <a:ext cx="3600000" cy="1080000"/>
            </a:xfrm>
            <a:prstGeom prst="roundRect">
              <a:avLst/>
            </a:prstGeom>
            <a:solidFill>
              <a:schemeClr val="accent6"/>
            </a:solidFill>
            <a:ln w="28575">
              <a:solidFill>
                <a:schemeClr val="accent4"/>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rPr>
                <a:t>Across the curriculum – Science:</a:t>
              </a:r>
            </a:p>
            <a:p>
              <a:pPr algn="ctr"/>
              <a:r>
                <a:rPr lang="en-GB" sz="1600" dirty="0">
                  <a:solidFill>
                    <a:schemeClr val="bg1"/>
                  </a:solidFill>
                </a:rPr>
                <a:t>Are dogs herbivores, carnivores or omnivores?</a:t>
              </a:r>
            </a:p>
          </p:txBody>
        </p:sp>
        <p:pic>
          <p:nvPicPr>
            <p:cNvPr id="12" name="Graphic 11" descr="Dog outline">
              <a:extLst>
                <a:ext uri="{FF2B5EF4-FFF2-40B4-BE49-F238E27FC236}">
                  <a16:creationId xmlns:a16="http://schemas.microsoft.com/office/drawing/2014/main" id="{79FAF911-C7C6-5916-159C-2D17A7E37D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908" y="5423478"/>
              <a:ext cx="1160739" cy="1160739"/>
            </a:xfrm>
            <a:prstGeom prst="rect">
              <a:avLst/>
            </a:prstGeom>
          </p:spPr>
        </p:pic>
      </p:grpSp>
    </p:spTree>
    <p:extLst>
      <p:ext uri="{BB962C8B-B14F-4D97-AF65-F5344CB8AC3E}">
        <p14:creationId xmlns:p14="http://schemas.microsoft.com/office/powerpoint/2010/main" val="6506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3" name="Picture 2">
            <a:extLst>
              <a:ext uri="{FF2B5EF4-FFF2-40B4-BE49-F238E27FC236}">
                <a16:creationId xmlns:a16="http://schemas.microsoft.com/office/drawing/2014/main" id="{BDDB799C-0C64-7B3A-037E-F0F36B0FC96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 y="988793"/>
            <a:ext cx="9144000" cy="5869207"/>
          </a:xfrm>
          <a:prstGeom prst="rect">
            <a:avLst/>
          </a:prstGeom>
        </p:spPr>
      </p:pic>
      <p:pic>
        <p:nvPicPr>
          <p:cNvPr id="10" name="Graphic 9" descr="Thought bubble">
            <a:extLst>
              <a:ext uri="{FF2B5EF4-FFF2-40B4-BE49-F238E27FC236}">
                <a16:creationId xmlns:a16="http://schemas.microsoft.com/office/drawing/2014/main" id="{975B6FC4-7962-B64F-F851-AE2DD11A4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sp>
        <p:nvSpPr>
          <p:cNvPr id="2" name="Google Shape;468;p5">
            <a:extLst>
              <a:ext uri="{FF2B5EF4-FFF2-40B4-BE49-F238E27FC236}">
                <a16:creationId xmlns:a16="http://schemas.microsoft.com/office/drawing/2014/main" id="{C9086092-CACC-884E-1D2A-82A5081CC5B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Spot the differences</a:t>
            </a:r>
            <a:endParaRPr dirty="0"/>
          </a:p>
        </p:txBody>
      </p:sp>
      <p:sp>
        <p:nvSpPr>
          <p:cNvPr id="7" name="Speech Bubble: Rectangle with Corners Rounded 6">
            <a:extLst>
              <a:ext uri="{FF2B5EF4-FFF2-40B4-BE49-F238E27FC236}">
                <a16:creationId xmlns:a16="http://schemas.microsoft.com/office/drawing/2014/main" id="{6CA51586-CAB8-3F2C-3076-66D603758809}"/>
              </a:ext>
            </a:extLst>
          </p:cNvPr>
          <p:cNvSpPr/>
          <p:nvPr/>
        </p:nvSpPr>
        <p:spPr>
          <a:xfrm>
            <a:off x="2377440" y="1413606"/>
            <a:ext cx="2661007" cy="1080001"/>
          </a:xfrm>
          <a:prstGeom prst="wedgeRoundRectCallout">
            <a:avLst>
              <a:gd name="adj1" fmla="val 34532"/>
              <a:gd name="adj2" fmla="val 64284"/>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My mum said I’m old enough to make my own way to school.</a:t>
            </a:r>
          </a:p>
        </p:txBody>
      </p:sp>
      <p:sp>
        <p:nvSpPr>
          <p:cNvPr id="17" name="Slide Number Placeholder 1">
            <a:extLst>
              <a:ext uri="{FF2B5EF4-FFF2-40B4-BE49-F238E27FC236}">
                <a16:creationId xmlns:a16="http://schemas.microsoft.com/office/drawing/2014/main" id="{5B15A188-5027-C5DD-B7D3-B17C7CBA2307}"/>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4" name="Speech Bubble: Rectangle with Corners Rounded 3">
            <a:extLst>
              <a:ext uri="{FF2B5EF4-FFF2-40B4-BE49-F238E27FC236}">
                <a16:creationId xmlns:a16="http://schemas.microsoft.com/office/drawing/2014/main" id="{FFDBF2C8-885A-E206-394A-F8649A4EBE9E}"/>
              </a:ext>
            </a:extLst>
          </p:cNvPr>
          <p:cNvSpPr/>
          <p:nvPr/>
        </p:nvSpPr>
        <p:spPr>
          <a:xfrm flipH="1">
            <a:off x="6297043" y="1577341"/>
            <a:ext cx="1734650" cy="820270"/>
          </a:xfrm>
          <a:prstGeom prst="wedgeRoundRectCallout">
            <a:avLst>
              <a:gd name="adj1" fmla="val 34532"/>
              <a:gd name="adj2" fmla="val 64284"/>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My dad said the same!</a:t>
            </a:r>
          </a:p>
        </p:txBody>
      </p:sp>
      <p:sp>
        <p:nvSpPr>
          <p:cNvPr id="6" name="Rectangle: Rounded Corners 5">
            <a:extLst>
              <a:ext uri="{FF2B5EF4-FFF2-40B4-BE49-F238E27FC236}">
                <a16:creationId xmlns:a16="http://schemas.microsoft.com/office/drawing/2014/main" id="{96CA8DCB-2248-C626-B90B-C4B055A7ADC7}"/>
              </a:ext>
            </a:extLst>
          </p:cNvPr>
          <p:cNvSpPr/>
          <p:nvPr/>
        </p:nvSpPr>
        <p:spPr>
          <a:xfrm>
            <a:off x="362595" y="5771387"/>
            <a:ext cx="2473470" cy="72430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Are their views similar or different?</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638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0" name="Graphic 9" descr="Thought bubble">
            <a:extLst>
              <a:ext uri="{FF2B5EF4-FFF2-40B4-BE49-F238E27FC236}">
                <a16:creationId xmlns:a16="http://schemas.microsoft.com/office/drawing/2014/main" id="{975B6FC4-7962-B64F-F851-AE2DD11A4F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5" y="149787"/>
            <a:ext cx="597300" cy="597300"/>
          </a:xfrm>
          <a:prstGeom prst="rect">
            <a:avLst/>
          </a:prstGeom>
        </p:spPr>
      </p:pic>
      <p:sp>
        <p:nvSpPr>
          <p:cNvPr id="2" name="Google Shape;468;p5">
            <a:extLst>
              <a:ext uri="{FF2B5EF4-FFF2-40B4-BE49-F238E27FC236}">
                <a16:creationId xmlns:a16="http://schemas.microsoft.com/office/drawing/2014/main" id="{C9086092-CACC-884E-1D2A-82A5081CC5B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Spot the differences</a:t>
            </a:r>
            <a:endParaRPr dirty="0"/>
          </a:p>
        </p:txBody>
      </p:sp>
      <p:pic>
        <p:nvPicPr>
          <p:cNvPr id="6" name="Picture 5" descr="Multicultural girls hugging">
            <a:extLst>
              <a:ext uri="{FF2B5EF4-FFF2-40B4-BE49-F238E27FC236}">
                <a16:creationId xmlns:a16="http://schemas.microsoft.com/office/drawing/2014/main" id="{4CD92739-34FF-45D4-0EC6-15C75FBE48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6796" y="988793"/>
            <a:ext cx="9150795" cy="5869207"/>
          </a:xfrm>
          <a:prstGeom prst="rect">
            <a:avLst/>
          </a:prstGeom>
        </p:spPr>
      </p:pic>
      <p:sp>
        <p:nvSpPr>
          <p:cNvPr id="7" name="Speech Bubble: Rectangle with Corners Rounded 6">
            <a:extLst>
              <a:ext uri="{FF2B5EF4-FFF2-40B4-BE49-F238E27FC236}">
                <a16:creationId xmlns:a16="http://schemas.microsoft.com/office/drawing/2014/main" id="{6CA51586-CAB8-3F2C-3076-66D603758809}"/>
              </a:ext>
            </a:extLst>
          </p:cNvPr>
          <p:cNvSpPr/>
          <p:nvPr/>
        </p:nvSpPr>
        <p:spPr>
          <a:xfrm flipH="1">
            <a:off x="5546840" y="1902751"/>
            <a:ext cx="2363269" cy="794456"/>
          </a:xfrm>
          <a:prstGeom prst="wedgeRoundRectCallout">
            <a:avLst>
              <a:gd name="adj1" fmla="val 34066"/>
              <a:gd name="adj2" fmla="val 71218"/>
              <a:gd name="adj3" fmla="val 16667"/>
            </a:avLst>
          </a:prstGeom>
          <a:solidFill>
            <a:schemeClr val="accent3"/>
          </a:solidFill>
          <a:ln w="28575">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I don’t have any religious beliefs.</a:t>
            </a:r>
          </a:p>
        </p:txBody>
      </p:sp>
      <p:sp>
        <p:nvSpPr>
          <p:cNvPr id="8" name="Speech Bubble: Rectangle with Corners Rounded 7">
            <a:extLst>
              <a:ext uri="{FF2B5EF4-FFF2-40B4-BE49-F238E27FC236}">
                <a16:creationId xmlns:a16="http://schemas.microsoft.com/office/drawing/2014/main" id="{31560E96-8111-F4BF-A7B3-056687EAE66D}"/>
              </a:ext>
            </a:extLst>
          </p:cNvPr>
          <p:cNvSpPr/>
          <p:nvPr/>
        </p:nvSpPr>
        <p:spPr>
          <a:xfrm>
            <a:off x="2692533" y="5024964"/>
            <a:ext cx="1206582" cy="794456"/>
          </a:xfrm>
          <a:prstGeom prst="wedgeRoundRectCallout">
            <a:avLst>
              <a:gd name="adj1" fmla="val 33713"/>
              <a:gd name="adj2" fmla="val -73794"/>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I am  Muslim.</a:t>
            </a:r>
          </a:p>
        </p:txBody>
      </p:sp>
      <p:sp>
        <p:nvSpPr>
          <p:cNvPr id="9" name="Speech Bubble: Rectangle with Corners Rounded 8">
            <a:extLst>
              <a:ext uri="{FF2B5EF4-FFF2-40B4-BE49-F238E27FC236}">
                <a16:creationId xmlns:a16="http://schemas.microsoft.com/office/drawing/2014/main" id="{666F618E-3C0E-BE9A-0FF1-760F306CCC89}"/>
              </a:ext>
            </a:extLst>
          </p:cNvPr>
          <p:cNvSpPr/>
          <p:nvPr/>
        </p:nvSpPr>
        <p:spPr>
          <a:xfrm>
            <a:off x="341771" y="1902751"/>
            <a:ext cx="1135042" cy="794456"/>
          </a:xfrm>
          <a:prstGeom prst="wedgeRoundRectCallout">
            <a:avLst>
              <a:gd name="adj1" fmla="val 35531"/>
              <a:gd name="adj2" fmla="val 73086"/>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I am Hindu.</a:t>
            </a:r>
          </a:p>
        </p:txBody>
      </p:sp>
      <p:sp>
        <p:nvSpPr>
          <p:cNvPr id="17" name="Slide Number Placeholder 1">
            <a:extLst>
              <a:ext uri="{FF2B5EF4-FFF2-40B4-BE49-F238E27FC236}">
                <a16:creationId xmlns:a16="http://schemas.microsoft.com/office/drawing/2014/main" id="{4002C84E-8EF1-C9A6-1BAD-2F03C9F96930}"/>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3" name="Rectangle: Rounded Corners 2">
            <a:extLst>
              <a:ext uri="{FF2B5EF4-FFF2-40B4-BE49-F238E27FC236}">
                <a16:creationId xmlns:a16="http://schemas.microsoft.com/office/drawing/2014/main" id="{53530E64-5D03-93CB-E324-CFBE6266257E}"/>
              </a:ext>
            </a:extLst>
          </p:cNvPr>
          <p:cNvSpPr/>
          <p:nvPr/>
        </p:nvSpPr>
        <p:spPr>
          <a:xfrm>
            <a:off x="6293132" y="5771387"/>
            <a:ext cx="2473470" cy="72430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Are their views similar or different?</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014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AAAD7-F73D-A195-258C-86CE3478C23D}"/>
              </a:ext>
            </a:extLst>
          </p:cNvPr>
          <p:cNvSpPr>
            <a:spLocks noGrp="1"/>
          </p:cNvSpPr>
          <p:nvPr>
            <p:ph type="body" sz="quarter" idx="17"/>
          </p:nvPr>
        </p:nvSpPr>
        <p:spPr/>
        <p:txBody>
          <a:bodyPr/>
          <a:lstStyle/>
          <a:p>
            <a:r>
              <a:rPr lang="en-GB" dirty="0"/>
              <a:t>Life through a lens</a:t>
            </a:r>
          </a:p>
        </p:txBody>
      </p:sp>
      <p:sp>
        <p:nvSpPr>
          <p:cNvPr id="3" name="Text Placeholder 2">
            <a:extLst>
              <a:ext uri="{FF2B5EF4-FFF2-40B4-BE49-F238E27FC236}">
                <a16:creationId xmlns:a16="http://schemas.microsoft.com/office/drawing/2014/main" id="{93F2F6C4-CAB7-3D41-6B9F-48F5239DE8C3}"/>
              </a:ext>
            </a:extLst>
          </p:cNvPr>
          <p:cNvSpPr>
            <a:spLocks noGrp="1"/>
          </p:cNvSpPr>
          <p:nvPr>
            <p:ph type="body" sz="quarter" idx="13"/>
          </p:nvPr>
        </p:nvSpPr>
        <p:spPr/>
        <p:txBody>
          <a:bodyPr/>
          <a:lstStyle/>
          <a:p>
            <a:r>
              <a:rPr lang="en-GB" dirty="0"/>
              <a:t>Starter: Viewfinder</a:t>
            </a:r>
          </a:p>
        </p:txBody>
      </p:sp>
      <p:sp>
        <p:nvSpPr>
          <p:cNvPr id="4" name="Text Placeholder 3">
            <a:extLst>
              <a:ext uri="{FF2B5EF4-FFF2-40B4-BE49-F238E27FC236}">
                <a16:creationId xmlns:a16="http://schemas.microsoft.com/office/drawing/2014/main" id="{DDC5F324-29F6-3BA5-3535-C87FE44302BC}"/>
              </a:ext>
            </a:extLst>
          </p:cNvPr>
          <p:cNvSpPr>
            <a:spLocks noGrp="1"/>
          </p:cNvSpPr>
          <p:nvPr>
            <p:ph type="body" sz="quarter" idx="14"/>
          </p:nvPr>
        </p:nvSpPr>
        <p:spPr/>
        <p:txBody>
          <a:bodyPr/>
          <a:lstStyle/>
          <a:p>
            <a:r>
              <a:rPr lang="en-GB" dirty="0"/>
              <a:t>Spot the differences</a:t>
            </a:r>
          </a:p>
        </p:txBody>
      </p:sp>
      <p:sp>
        <p:nvSpPr>
          <p:cNvPr id="5" name="Text Placeholder 4">
            <a:extLst>
              <a:ext uri="{FF2B5EF4-FFF2-40B4-BE49-F238E27FC236}">
                <a16:creationId xmlns:a16="http://schemas.microsoft.com/office/drawing/2014/main" id="{C49C6B13-1C3E-FE76-D786-97A80B957075}"/>
              </a:ext>
            </a:extLst>
          </p:cNvPr>
          <p:cNvSpPr>
            <a:spLocks noGrp="1"/>
          </p:cNvSpPr>
          <p:nvPr>
            <p:ph type="body" sz="quarter" idx="15"/>
          </p:nvPr>
        </p:nvSpPr>
        <p:spPr>
          <a:solidFill>
            <a:schemeClr val="accent5"/>
          </a:solidFill>
        </p:spPr>
        <p:txBody>
          <a:bodyPr/>
          <a:lstStyle/>
          <a:p>
            <a:r>
              <a:rPr lang="en-GB" dirty="0"/>
              <a:t>Why are we talking about this?</a:t>
            </a:r>
          </a:p>
        </p:txBody>
      </p:sp>
      <p:sp>
        <p:nvSpPr>
          <p:cNvPr id="6" name="Text Placeholder 5">
            <a:extLst>
              <a:ext uri="{FF2B5EF4-FFF2-40B4-BE49-F238E27FC236}">
                <a16:creationId xmlns:a16="http://schemas.microsoft.com/office/drawing/2014/main" id="{2D9D09F3-EE3F-F262-856D-896F4E5A0E79}"/>
              </a:ext>
            </a:extLst>
          </p:cNvPr>
          <p:cNvSpPr>
            <a:spLocks noGrp="1"/>
          </p:cNvSpPr>
          <p:nvPr>
            <p:ph type="body" sz="quarter" idx="16"/>
          </p:nvPr>
        </p:nvSpPr>
        <p:spPr/>
        <p:txBody>
          <a:bodyPr/>
          <a:lstStyle/>
          <a:p>
            <a:r>
              <a:rPr lang="en-GB" dirty="0"/>
              <a:t>Taking it to the extreme</a:t>
            </a:r>
          </a:p>
        </p:txBody>
      </p:sp>
      <p:sp>
        <p:nvSpPr>
          <p:cNvPr id="7" name="Text Placeholder 6">
            <a:extLst>
              <a:ext uri="{FF2B5EF4-FFF2-40B4-BE49-F238E27FC236}">
                <a16:creationId xmlns:a16="http://schemas.microsoft.com/office/drawing/2014/main" id="{78675789-2309-828A-FF66-4E6A36B9E0B4}"/>
              </a:ext>
            </a:extLst>
          </p:cNvPr>
          <p:cNvSpPr>
            <a:spLocks noGrp="1"/>
          </p:cNvSpPr>
          <p:nvPr>
            <p:ph type="body" sz="quarter" idx="18"/>
          </p:nvPr>
        </p:nvSpPr>
        <p:spPr/>
        <p:txBody>
          <a:bodyPr/>
          <a:lstStyle/>
          <a:p>
            <a:r>
              <a:rPr lang="en-GB" dirty="0"/>
              <a:t>Vote!</a:t>
            </a:r>
          </a:p>
        </p:txBody>
      </p:sp>
      <p:pic>
        <p:nvPicPr>
          <p:cNvPr id="10" name="Picture 9" descr="A hand putting a blue piece of paper into a ballot box&#10;&#10;Description automatically generated with medium confidence">
            <a:extLst>
              <a:ext uri="{FF2B5EF4-FFF2-40B4-BE49-F238E27FC236}">
                <a16:creationId xmlns:a16="http://schemas.microsoft.com/office/drawing/2014/main" id="{AB6FD741-B9A2-0A83-7552-39D0D9854977}"/>
              </a:ext>
            </a:extLst>
          </p:cNvPr>
          <p:cNvPicPr>
            <a:picLocks noChangeAspect="1"/>
          </p:cNvPicPr>
          <p:nvPr/>
        </p:nvPicPr>
        <p:blipFill>
          <a:blip r:embed="rId3"/>
          <a:stretch>
            <a:fillRect/>
          </a:stretch>
        </p:blipFill>
        <p:spPr>
          <a:xfrm>
            <a:off x="4221831" y="5326788"/>
            <a:ext cx="800546" cy="800546"/>
          </a:xfrm>
          <a:prstGeom prst="rect">
            <a:avLst/>
          </a:prstGeom>
        </p:spPr>
      </p:pic>
      <p:pic>
        <p:nvPicPr>
          <p:cNvPr id="12" name="Picture 11" descr="A blue binoculars on a black background&#10;&#10;Description automatically generated with medium confidence">
            <a:extLst>
              <a:ext uri="{FF2B5EF4-FFF2-40B4-BE49-F238E27FC236}">
                <a16:creationId xmlns:a16="http://schemas.microsoft.com/office/drawing/2014/main" id="{445B5840-C910-F64C-DDC9-F1B0A0EF39FA}"/>
              </a:ext>
            </a:extLst>
          </p:cNvPr>
          <p:cNvPicPr>
            <a:picLocks noChangeAspect="1"/>
          </p:cNvPicPr>
          <p:nvPr/>
        </p:nvPicPr>
        <p:blipFill>
          <a:blip r:embed="rId4"/>
          <a:stretch>
            <a:fillRect/>
          </a:stretch>
        </p:blipFill>
        <p:spPr>
          <a:xfrm rot="19890669">
            <a:off x="1068964" y="4664590"/>
            <a:ext cx="800546" cy="800546"/>
          </a:xfrm>
          <a:prstGeom prst="rect">
            <a:avLst/>
          </a:prstGeom>
        </p:spPr>
      </p:pic>
      <p:pic>
        <p:nvPicPr>
          <p:cNvPr id="14" name="Picture 13" descr="A red and white striped container with popcorn&#10;&#10;Description automatically generated with medium confidence">
            <a:extLst>
              <a:ext uri="{FF2B5EF4-FFF2-40B4-BE49-F238E27FC236}">
                <a16:creationId xmlns:a16="http://schemas.microsoft.com/office/drawing/2014/main" id="{CF0B7463-B09D-5B84-ECEE-7B40D35E3BEF}"/>
              </a:ext>
            </a:extLst>
          </p:cNvPr>
          <p:cNvPicPr>
            <a:picLocks noChangeAspect="1"/>
          </p:cNvPicPr>
          <p:nvPr/>
        </p:nvPicPr>
        <p:blipFill>
          <a:blip r:embed="rId5"/>
          <a:stretch>
            <a:fillRect/>
          </a:stretch>
        </p:blipFill>
        <p:spPr>
          <a:xfrm rot="21013492" flipH="1">
            <a:off x="5175513" y="1479994"/>
            <a:ext cx="800546" cy="800546"/>
          </a:xfrm>
          <a:prstGeom prst="rect">
            <a:avLst/>
          </a:prstGeom>
        </p:spPr>
      </p:pic>
      <p:pic>
        <p:nvPicPr>
          <p:cNvPr id="16" name="Picture 15" descr="A picture containing creativity&#10;&#10;Description automatically generated with low confidence">
            <a:extLst>
              <a:ext uri="{FF2B5EF4-FFF2-40B4-BE49-F238E27FC236}">
                <a16:creationId xmlns:a16="http://schemas.microsoft.com/office/drawing/2014/main" id="{450F3CAB-06E6-6322-8F1A-D73DAD12B4D7}"/>
              </a:ext>
            </a:extLst>
          </p:cNvPr>
          <p:cNvPicPr>
            <a:picLocks noChangeAspect="1"/>
          </p:cNvPicPr>
          <p:nvPr/>
        </p:nvPicPr>
        <p:blipFill>
          <a:blip r:embed="rId6"/>
          <a:stretch>
            <a:fillRect/>
          </a:stretch>
        </p:blipFill>
        <p:spPr>
          <a:xfrm>
            <a:off x="1832127" y="1071690"/>
            <a:ext cx="800546" cy="800546"/>
          </a:xfrm>
          <a:prstGeom prst="rect">
            <a:avLst/>
          </a:prstGeom>
        </p:spPr>
      </p:pic>
      <p:pic>
        <p:nvPicPr>
          <p:cNvPr id="18" name="Picture 17" descr="A picture containing rectangle, screenshot, line, symbol&#10;&#10;Description automatically generated">
            <a:extLst>
              <a:ext uri="{FF2B5EF4-FFF2-40B4-BE49-F238E27FC236}">
                <a16:creationId xmlns:a16="http://schemas.microsoft.com/office/drawing/2014/main" id="{7C779EB9-9DF9-E9D2-AC6C-2A573DF0C86A}"/>
              </a:ext>
            </a:extLst>
          </p:cNvPr>
          <p:cNvPicPr>
            <a:picLocks noChangeAspect="1"/>
          </p:cNvPicPr>
          <p:nvPr/>
        </p:nvPicPr>
        <p:blipFill>
          <a:blip r:embed="rId7"/>
          <a:stretch>
            <a:fillRect/>
          </a:stretch>
        </p:blipFill>
        <p:spPr>
          <a:xfrm>
            <a:off x="7250266" y="3554335"/>
            <a:ext cx="800546" cy="800546"/>
          </a:xfrm>
          <a:prstGeom prst="rect">
            <a:avLst/>
          </a:prstGeom>
        </p:spPr>
      </p:pic>
      <p:pic>
        <p:nvPicPr>
          <p:cNvPr id="21" name="Picture 20" descr="A picture containing orange, clipart&#10;&#10;Description automatically generated">
            <a:extLst>
              <a:ext uri="{FF2B5EF4-FFF2-40B4-BE49-F238E27FC236}">
                <a16:creationId xmlns:a16="http://schemas.microsoft.com/office/drawing/2014/main" id="{C1385DF1-92E8-42DA-8D81-4BCD400AC1D6}"/>
              </a:ext>
            </a:extLst>
          </p:cNvPr>
          <p:cNvPicPr>
            <a:picLocks noChangeAspect="1"/>
          </p:cNvPicPr>
          <p:nvPr/>
        </p:nvPicPr>
        <p:blipFill>
          <a:blip r:embed="rId8"/>
          <a:stretch>
            <a:fillRect/>
          </a:stretch>
        </p:blipFill>
        <p:spPr>
          <a:xfrm>
            <a:off x="4102237" y="3237971"/>
            <a:ext cx="800546" cy="800546"/>
          </a:xfrm>
          <a:prstGeom prst="rect">
            <a:avLst/>
          </a:prstGeom>
        </p:spPr>
      </p:pic>
    </p:spTree>
    <p:extLst>
      <p:ext uri="{BB962C8B-B14F-4D97-AF65-F5344CB8AC3E}">
        <p14:creationId xmlns:p14="http://schemas.microsoft.com/office/powerpoint/2010/main" val="1846577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 name="Picture 2" descr="Free Chalkboard Wooden photo and picture">
            <a:extLst>
              <a:ext uri="{FF2B5EF4-FFF2-40B4-BE49-F238E27FC236}">
                <a16:creationId xmlns:a16="http://schemas.microsoft.com/office/drawing/2014/main" id="{850552CE-ACC9-0FEA-1B7F-B761171F450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957849"/>
            <a:ext cx="9144001" cy="590150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2467437-B7E5-BB59-4203-5564081AA3C9}"/>
              </a:ext>
            </a:extLst>
          </p:cNvPr>
          <p:cNvSpPr/>
          <p:nvPr/>
        </p:nvSpPr>
        <p:spPr>
          <a:xfrm>
            <a:off x="414156" y="5413155"/>
            <a:ext cx="3600000" cy="977285"/>
          </a:xfrm>
          <a:prstGeom prst="roundRect">
            <a:avLst/>
          </a:prstGeom>
          <a:solidFill>
            <a:schemeClr val="accent3"/>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You can find out more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British Values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in this week’s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assembly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1" name="Rectangle: Rounded Corners 10">
            <a:extLst>
              <a:ext uri="{FF2B5EF4-FFF2-40B4-BE49-F238E27FC236}">
                <a16:creationId xmlns:a16="http://schemas.microsoft.com/office/drawing/2014/main" id="{DDD371A6-52FD-8BB6-FA07-3B049BD35F1F}"/>
              </a:ext>
            </a:extLst>
          </p:cNvPr>
          <p:cNvSpPr/>
          <p:nvPr/>
        </p:nvSpPr>
        <p:spPr>
          <a:xfrm>
            <a:off x="414156" y="5413155"/>
            <a:ext cx="3600000" cy="977284"/>
          </a:xfrm>
          <a:prstGeom prst="roundRect">
            <a:avLst/>
          </a:prstGeom>
          <a:solidFill>
            <a:schemeClr val="tx2"/>
          </a:solid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Challenge:</a:t>
            </a:r>
          </a:p>
          <a:p>
            <a:pPr algn="ct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Can you explain what each British Value means?</a:t>
            </a:r>
          </a:p>
        </p:txBody>
      </p:sp>
      <p:sp>
        <p:nvSpPr>
          <p:cNvPr id="5" name="Slide Number Placeholder 1">
            <a:extLst>
              <a:ext uri="{FF2B5EF4-FFF2-40B4-BE49-F238E27FC236}">
                <a16:creationId xmlns:a16="http://schemas.microsoft.com/office/drawing/2014/main" id="{DF7F5AD6-D270-670A-767E-4632E030D1AA}"/>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6" name="TextBox 5">
            <a:extLst>
              <a:ext uri="{FF2B5EF4-FFF2-40B4-BE49-F238E27FC236}">
                <a16:creationId xmlns:a16="http://schemas.microsoft.com/office/drawing/2014/main" id="{B7705031-0CA0-9D36-0DF3-5BB1C290E597}"/>
              </a:ext>
            </a:extLst>
          </p:cNvPr>
          <p:cNvSpPr txBox="1"/>
          <p:nvPr/>
        </p:nvSpPr>
        <p:spPr>
          <a:xfrm rot="21261610">
            <a:off x="5153808" y="1394707"/>
            <a:ext cx="228445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dirty="0">
                <a:ln w="10160">
                  <a:solidFill>
                    <a:schemeClr val="bg1"/>
                  </a:solidFill>
                  <a:prstDash val="solid"/>
                </a:ln>
                <a:solidFill>
                  <a:schemeClr val="tx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Democracy</a:t>
            </a:r>
          </a:p>
        </p:txBody>
      </p:sp>
      <p:sp>
        <p:nvSpPr>
          <p:cNvPr id="7" name="TextBox 6">
            <a:extLst>
              <a:ext uri="{FF2B5EF4-FFF2-40B4-BE49-F238E27FC236}">
                <a16:creationId xmlns:a16="http://schemas.microsoft.com/office/drawing/2014/main" id="{7482ECF1-4172-F202-342C-455CA60BBF62}"/>
              </a:ext>
            </a:extLst>
          </p:cNvPr>
          <p:cNvSpPr txBox="1"/>
          <p:nvPr/>
        </p:nvSpPr>
        <p:spPr>
          <a:xfrm rot="257341">
            <a:off x="5880472" y="2483353"/>
            <a:ext cx="3095219"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dirty="0">
                <a:ln w="10160">
                  <a:solidFill>
                    <a:schemeClr val="bg1"/>
                  </a:solidFill>
                  <a:prstDash val="solid"/>
                </a:ln>
                <a:solidFill>
                  <a:schemeClr val="accent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The rule of law</a:t>
            </a:r>
          </a:p>
        </p:txBody>
      </p:sp>
      <p:sp>
        <p:nvSpPr>
          <p:cNvPr id="8" name="TextBox 7">
            <a:extLst>
              <a:ext uri="{FF2B5EF4-FFF2-40B4-BE49-F238E27FC236}">
                <a16:creationId xmlns:a16="http://schemas.microsoft.com/office/drawing/2014/main" id="{B933F687-F5A0-6DE6-855E-5FD9AB9EDB2E}"/>
              </a:ext>
            </a:extLst>
          </p:cNvPr>
          <p:cNvSpPr txBox="1"/>
          <p:nvPr/>
        </p:nvSpPr>
        <p:spPr>
          <a:xfrm rot="21363431">
            <a:off x="5149478" y="3678653"/>
            <a:ext cx="3349201"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dirty="0">
                <a:ln w="10160">
                  <a:solidFill>
                    <a:schemeClr val="bg1"/>
                  </a:solidFill>
                  <a:prstDash val="solid"/>
                </a:ln>
                <a:solidFill>
                  <a:schemeClr val="accent6"/>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Individual liberty</a:t>
            </a:r>
          </a:p>
        </p:txBody>
      </p:sp>
      <p:sp>
        <p:nvSpPr>
          <p:cNvPr id="9" name="TextBox 8">
            <a:extLst>
              <a:ext uri="{FF2B5EF4-FFF2-40B4-BE49-F238E27FC236}">
                <a16:creationId xmlns:a16="http://schemas.microsoft.com/office/drawing/2014/main" id="{D9A58D66-5A48-A253-6A36-ACA174E20EDF}"/>
              </a:ext>
            </a:extLst>
          </p:cNvPr>
          <p:cNvSpPr txBox="1"/>
          <p:nvPr/>
        </p:nvSpPr>
        <p:spPr>
          <a:xfrm rot="232044">
            <a:off x="5879172" y="4817061"/>
            <a:ext cx="301236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dirty="0">
                <a:ln w="10160">
                  <a:solidFill>
                    <a:schemeClr val="bg1"/>
                  </a:solidFill>
                  <a:prstDash val="solid"/>
                </a:ln>
                <a:solidFill>
                  <a:schemeClr val="tx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Mutual respect</a:t>
            </a:r>
          </a:p>
        </p:txBody>
      </p:sp>
      <p:sp>
        <p:nvSpPr>
          <p:cNvPr id="10" name="TextBox 9">
            <a:extLst>
              <a:ext uri="{FF2B5EF4-FFF2-40B4-BE49-F238E27FC236}">
                <a16:creationId xmlns:a16="http://schemas.microsoft.com/office/drawing/2014/main" id="{84E0F0A3-9EDD-3BF5-5937-1C6382E0D4AD}"/>
              </a:ext>
            </a:extLst>
          </p:cNvPr>
          <p:cNvSpPr txBox="1"/>
          <p:nvPr/>
        </p:nvSpPr>
        <p:spPr>
          <a:xfrm rot="21236925">
            <a:off x="5001201" y="5893675"/>
            <a:ext cx="240193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dirty="0">
                <a:ln w="10160">
                  <a:solidFill>
                    <a:schemeClr val="bg1"/>
                  </a:solidFill>
                  <a:prstDash val="solid"/>
                </a:ln>
                <a:solidFill>
                  <a:schemeClr val="accent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Tolerance</a:t>
            </a:r>
          </a:p>
        </p:txBody>
      </p:sp>
      <p:sp>
        <p:nvSpPr>
          <p:cNvPr id="16" name="Rectangle: Rounded Corners 15">
            <a:extLst>
              <a:ext uri="{FF2B5EF4-FFF2-40B4-BE49-F238E27FC236}">
                <a16:creationId xmlns:a16="http://schemas.microsoft.com/office/drawing/2014/main" id="{3ECB6C9A-60D3-449E-4DF2-558D386E2077}"/>
              </a:ext>
            </a:extLst>
          </p:cNvPr>
          <p:cNvSpPr/>
          <p:nvPr/>
        </p:nvSpPr>
        <p:spPr>
          <a:xfrm>
            <a:off x="414156" y="3429000"/>
            <a:ext cx="3600000" cy="1623207"/>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This idea is reflected in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five British Values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that help us to make sure that everyone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living in the UK</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feels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safe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happy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and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healthy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7" name="Rectangle: Rounded Corners 16">
            <a:extLst>
              <a:ext uri="{FF2B5EF4-FFF2-40B4-BE49-F238E27FC236}">
                <a16:creationId xmlns:a16="http://schemas.microsoft.com/office/drawing/2014/main" id="{9B52C5C9-0D9B-1E89-8445-C3B8A84B2CAB}"/>
              </a:ext>
            </a:extLst>
          </p:cNvPr>
          <p:cNvSpPr/>
          <p:nvPr/>
        </p:nvSpPr>
        <p:spPr>
          <a:xfrm>
            <a:off x="414156" y="1444845"/>
            <a:ext cx="3600000" cy="1623207"/>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Though people are encouraged to have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different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it’s important that everyone’s opinions are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respectful towards other people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pic>
        <p:nvPicPr>
          <p:cNvPr id="13" name="Graphic 12" descr="Thought bubble">
            <a:extLst>
              <a:ext uri="{FF2B5EF4-FFF2-40B4-BE49-F238E27FC236}">
                <a16:creationId xmlns:a16="http://schemas.microsoft.com/office/drawing/2014/main" id="{E1378AB4-DAFA-357A-340F-C79A9FADE9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pic>
        <p:nvPicPr>
          <p:cNvPr id="14" name="Picture 13">
            <a:extLst>
              <a:ext uri="{FF2B5EF4-FFF2-40B4-BE49-F238E27FC236}">
                <a16:creationId xmlns:a16="http://schemas.microsoft.com/office/drawing/2014/main" id="{6E50CA87-EE79-7EE1-F8AD-C236821244D6}"/>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a:ext>
            </a:extLst>
          </a:blip>
          <a:stretch>
            <a:fillRect/>
          </a:stretch>
        </p:blipFill>
        <p:spPr>
          <a:xfrm flipH="1">
            <a:off x="7925472" y="1439006"/>
            <a:ext cx="553784" cy="829967"/>
          </a:xfrm>
          <a:prstGeom prst="rect">
            <a:avLst/>
          </a:prstGeom>
        </p:spPr>
      </p:pic>
      <p:sp>
        <p:nvSpPr>
          <p:cNvPr id="2" name="Google Shape;468;p5">
            <a:extLst>
              <a:ext uri="{FF2B5EF4-FFF2-40B4-BE49-F238E27FC236}">
                <a16:creationId xmlns:a16="http://schemas.microsoft.com/office/drawing/2014/main" id="{A459D065-17DF-D89A-F2FE-FD264C17CFCC}"/>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Why are we talking about this?</a:t>
            </a:r>
            <a:endParaRPr dirty="0"/>
          </a:p>
        </p:txBody>
      </p:sp>
    </p:spTree>
    <p:extLst>
      <p:ext uri="{BB962C8B-B14F-4D97-AF65-F5344CB8AC3E}">
        <p14:creationId xmlns:p14="http://schemas.microsoft.com/office/powerpoint/2010/main" val="39897776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6" grpId="0"/>
      <p:bldP spid="7" grpId="0"/>
      <p:bldP spid="8" grpId="0"/>
      <p:bldP spid="9" grpId="0"/>
      <p:bldP spid="10"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 name="Picture 2" descr="Free Chalkboard Wooden photo and picture">
            <a:extLst>
              <a:ext uri="{FF2B5EF4-FFF2-40B4-BE49-F238E27FC236}">
                <a16:creationId xmlns:a16="http://schemas.microsoft.com/office/drawing/2014/main" id="{850552CE-ACC9-0FEA-1B7F-B761171F450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957849"/>
            <a:ext cx="9144001" cy="590150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DF7F5AD6-D270-670A-767E-4632E030D1AA}"/>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6" name="TextBox 5">
            <a:extLst>
              <a:ext uri="{FF2B5EF4-FFF2-40B4-BE49-F238E27FC236}">
                <a16:creationId xmlns:a16="http://schemas.microsoft.com/office/drawing/2014/main" id="{B7705031-0CA0-9D36-0DF3-5BB1C290E597}"/>
              </a:ext>
            </a:extLst>
          </p:cNvPr>
          <p:cNvSpPr txBox="1"/>
          <p:nvPr/>
        </p:nvSpPr>
        <p:spPr>
          <a:xfrm rot="21261610">
            <a:off x="5153808" y="1394707"/>
            <a:ext cx="228445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tx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Democracy</a:t>
            </a:r>
          </a:p>
        </p:txBody>
      </p:sp>
      <p:sp>
        <p:nvSpPr>
          <p:cNvPr id="7" name="TextBox 6">
            <a:extLst>
              <a:ext uri="{FF2B5EF4-FFF2-40B4-BE49-F238E27FC236}">
                <a16:creationId xmlns:a16="http://schemas.microsoft.com/office/drawing/2014/main" id="{7482ECF1-4172-F202-342C-455CA60BBF62}"/>
              </a:ext>
            </a:extLst>
          </p:cNvPr>
          <p:cNvSpPr txBox="1"/>
          <p:nvPr/>
        </p:nvSpPr>
        <p:spPr>
          <a:xfrm rot="257341">
            <a:off x="5880472" y="2483353"/>
            <a:ext cx="3095219"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accent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The rule of law</a:t>
            </a:r>
          </a:p>
        </p:txBody>
      </p:sp>
      <p:sp>
        <p:nvSpPr>
          <p:cNvPr id="8" name="TextBox 7">
            <a:extLst>
              <a:ext uri="{FF2B5EF4-FFF2-40B4-BE49-F238E27FC236}">
                <a16:creationId xmlns:a16="http://schemas.microsoft.com/office/drawing/2014/main" id="{B933F687-F5A0-6DE6-855E-5FD9AB9EDB2E}"/>
              </a:ext>
            </a:extLst>
          </p:cNvPr>
          <p:cNvSpPr txBox="1"/>
          <p:nvPr/>
        </p:nvSpPr>
        <p:spPr>
          <a:xfrm rot="21363431">
            <a:off x="5149478" y="3678653"/>
            <a:ext cx="3349201"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accent6"/>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Individual liberty</a:t>
            </a:r>
          </a:p>
        </p:txBody>
      </p:sp>
      <p:sp>
        <p:nvSpPr>
          <p:cNvPr id="9" name="TextBox 8">
            <a:extLst>
              <a:ext uri="{FF2B5EF4-FFF2-40B4-BE49-F238E27FC236}">
                <a16:creationId xmlns:a16="http://schemas.microsoft.com/office/drawing/2014/main" id="{D9A58D66-5A48-A253-6A36-ACA174E20EDF}"/>
              </a:ext>
            </a:extLst>
          </p:cNvPr>
          <p:cNvSpPr txBox="1"/>
          <p:nvPr/>
        </p:nvSpPr>
        <p:spPr>
          <a:xfrm rot="232044">
            <a:off x="5879172" y="4817061"/>
            <a:ext cx="301236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tx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Mutual respect</a:t>
            </a:r>
          </a:p>
        </p:txBody>
      </p:sp>
      <p:sp>
        <p:nvSpPr>
          <p:cNvPr id="10" name="TextBox 9">
            <a:extLst>
              <a:ext uri="{FF2B5EF4-FFF2-40B4-BE49-F238E27FC236}">
                <a16:creationId xmlns:a16="http://schemas.microsoft.com/office/drawing/2014/main" id="{84E0F0A3-9EDD-3BF5-5937-1C6382E0D4AD}"/>
              </a:ext>
            </a:extLst>
          </p:cNvPr>
          <p:cNvSpPr txBox="1"/>
          <p:nvPr/>
        </p:nvSpPr>
        <p:spPr>
          <a:xfrm rot="21236925">
            <a:off x="5001201" y="5893675"/>
            <a:ext cx="240193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accent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Tolerance</a:t>
            </a:r>
          </a:p>
        </p:txBody>
      </p:sp>
      <p:sp>
        <p:nvSpPr>
          <p:cNvPr id="12" name="Rectangle: Rounded Corners 11">
            <a:extLst>
              <a:ext uri="{FF2B5EF4-FFF2-40B4-BE49-F238E27FC236}">
                <a16:creationId xmlns:a16="http://schemas.microsoft.com/office/drawing/2014/main" id="{F9F2854D-1C39-2775-56E7-B77DE3DD9171}"/>
              </a:ext>
            </a:extLst>
          </p:cNvPr>
          <p:cNvSpPr/>
          <p:nvPr/>
        </p:nvSpPr>
        <p:spPr>
          <a:xfrm>
            <a:off x="414156" y="3061205"/>
            <a:ext cx="3599999" cy="1353458"/>
          </a:xfrm>
          <a:prstGeom prst="roundRect">
            <a:avLst/>
          </a:prstGeom>
          <a:solidFill>
            <a:schemeClr val="accent3"/>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a:t>
            </a:r>
          </a:p>
          <a:p>
            <a:pPr algn="ctr"/>
            <a:r>
              <a:rPr lang="en-GB" sz="1600" dirty="0">
                <a:effectLst/>
                <a:latin typeface="Century Gothic" panose="020B0502020202020204" pitchFamily="34" charset="0"/>
                <a:ea typeface="Calibri" panose="020F0502020204030204" pitchFamily="34" charset="0"/>
                <a:cs typeface="Times New Roman" panose="02020603050405020304" pitchFamily="18" charset="0"/>
              </a:rPr>
              <a:t>Having such strong opinions or beliefs that most people cannot agree with you.</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6" name="Rectangle: Rounded Corners 15">
            <a:extLst>
              <a:ext uri="{FF2B5EF4-FFF2-40B4-BE49-F238E27FC236}">
                <a16:creationId xmlns:a16="http://schemas.microsoft.com/office/drawing/2014/main" id="{3ECB6C9A-60D3-449E-4DF2-558D386E2077}"/>
              </a:ext>
            </a:extLst>
          </p:cNvPr>
          <p:cNvSpPr/>
          <p:nvPr/>
        </p:nvSpPr>
        <p:spPr>
          <a:xfrm>
            <a:off x="414156" y="4914401"/>
            <a:ext cx="3600000" cy="1167172"/>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When people have extreme views, it means their opinions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go against the five British Values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17" name="Rectangle: Rounded Corners 16">
            <a:extLst>
              <a:ext uri="{FF2B5EF4-FFF2-40B4-BE49-F238E27FC236}">
                <a16:creationId xmlns:a16="http://schemas.microsoft.com/office/drawing/2014/main" id="{9B52C5C9-0D9B-1E89-8445-C3B8A84B2CAB}"/>
              </a:ext>
            </a:extLst>
          </p:cNvPr>
          <p:cNvSpPr/>
          <p:nvPr/>
        </p:nvSpPr>
        <p:spPr>
          <a:xfrm>
            <a:off x="414156" y="1757675"/>
            <a:ext cx="3600000" cy="803792"/>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Sometimes, people can have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pic>
        <p:nvPicPr>
          <p:cNvPr id="13" name="Graphic 12" descr="Thought bubble">
            <a:extLst>
              <a:ext uri="{FF2B5EF4-FFF2-40B4-BE49-F238E27FC236}">
                <a16:creationId xmlns:a16="http://schemas.microsoft.com/office/drawing/2014/main" id="{E1378AB4-DAFA-357A-340F-C79A9FADE9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pic>
        <p:nvPicPr>
          <p:cNvPr id="14" name="Picture 13">
            <a:extLst>
              <a:ext uri="{FF2B5EF4-FFF2-40B4-BE49-F238E27FC236}">
                <a16:creationId xmlns:a16="http://schemas.microsoft.com/office/drawing/2014/main" id="{6E50CA87-EE79-7EE1-F8AD-C236821244D6}"/>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a:ext>
            </a:extLst>
          </a:blip>
          <a:stretch>
            <a:fillRect/>
          </a:stretch>
        </p:blipFill>
        <p:spPr>
          <a:xfrm flipH="1">
            <a:off x="7925472" y="1439006"/>
            <a:ext cx="553784" cy="829967"/>
          </a:xfrm>
          <a:prstGeom prst="rect">
            <a:avLst/>
          </a:prstGeom>
        </p:spPr>
      </p:pic>
      <p:sp>
        <p:nvSpPr>
          <p:cNvPr id="2" name="Google Shape;468;p5">
            <a:extLst>
              <a:ext uri="{FF2B5EF4-FFF2-40B4-BE49-F238E27FC236}">
                <a16:creationId xmlns:a16="http://schemas.microsoft.com/office/drawing/2014/main" id="{A459D065-17DF-D89A-F2FE-FD264C17CFCC}"/>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Why are we talking about this?</a:t>
            </a:r>
            <a:endParaRPr dirty="0"/>
          </a:p>
        </p:txBody>
      </p:sp>
    </p:spTree>
    <p:extLst>
      <p:ext uri="{BB962C8B-B14F-4D97-AF65-F5344CB8AC3E}">
        <p14:creationId xmlns:p14="http://schemas.microsoft.com/office/powerpoint/2010/main" val="11448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 name="Picture 2" descr="Free Chalkboard Wooden photo and picture">
            <a:extLst>
              <a:ext uri="{FF2B5EF4-FFF2-40B4-BE49-F238E27FC236}">
                <a16:creationId xmlns:a16="http://schemas.microsoft.com/office/drawing/2014/main" id="{850552CE-ACC9-0FEA-1B7F-B761171F450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957849"/>
            <a:ext cx="9144001" cy="590150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DF7F5AD6-D270-670A-767E-4632E030D1AA}"/>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
        <p:nvSpPr>
          <p:cNvPr id="6" name="TextBox 5">
            <a:extLst>
              <a:ext uri="{FF2B5EF4-FFF2-40B4-BE49-F238E27FC236}">
                <a16:creationId xmlns:a16="http://schemas.microsoft.com/office/drawing/2014/main" id="{B7705031-0CA0-9D36-0DF3-5BB1C290E597}"/>
              </a:ext>
            </a:extLst>
          </p:cNvPr>
          <p:cNvSpPr txBox="1"/>
          <p:nvPr/>
        </p:nvSpPr>
        <p:spPr>
          <a:xfrm rot="21261610">
            <a:off x="5153808" y="1394707"/>
            <a:ext cx="228445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tx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Democracy</a:t>
            </a:r>
          </a:p>
        </p:txBody>
      </p:sp>
      <p:sp>
        <p:nvSpPr>
          <p:cNvPr id="7" name="TextBox 6">
            <a:extLst>
              <a:ext uri="{FF2B5EF4-FFF2-40B4-BE49-F238E27FC236}">
                <a16:creationId xmlns:a16="http://schemas.microsoft.com/office/drawing/2014/main" id="{7482ECF1-4172-F202-342C-455CA60BBF62}"/>
              </a:ext>
            </a:extLst>
          </p:cNvPr>
          <p:cNvSpPr txBox="1"/>
          <p:nvPr/>
        </p:nvSpPr>
        <p:spPr>
          <a:xfrm rot="257341">
            <a:off x="5880472" y="2483353"/>
            <a:ext cx="3095219"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accent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The rule of law</a:t>
            </a:r>
          </a:p>
        </p:txBody>
      </p:sp>
      <p:sp>
        <p:nvSpPr>
          <p:cNvPr id="8" name="TextBox 7">
            <a:extLst>
              <a:ext uri="{FF2B5EF4-FFF2-40B4-BE49-F238E27FC236}">
                <a16:creationId xmlns:a16="http://schemas.microsoft.com/office/drawing/2014/main" id="{B933F687-F5A0-6DE6-855E-5FD9AB9EDB2E}"/>
              </a:ext>
            </a:extLst>
          </p:cNvPr>
          <p:cNvSpPr txBox="1"/>
          <p:nvPr/>
        </p:nvSpPr>
        <p:spPr>
          <a:xfrm rot="21363431">
            <a:off x="5149478" y="3678653"/>
            <a:ext cx="3349201"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accent6"/>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Individual liberty</a:t>
            </a:r>
          </a:p>
        </p:txBody>
      </p:sp>
      <p:sp>
        <p:nvSpPr>
          <p:cNvPr id="9" name="TextBox 8">
            <a:extLst>
              <a:ext uri="{FF2B5EF4-FFF2-40B4-BE49-F238E27FC236}">
                <a16:creationId xmlns:a16="http://schemas.microsoft.com/office/drawing/2014/main" id="{D9A58D66-5A48-A253-6A36-ACA174E20EDF}"/>
              </a:ext>
            </a:extLst>
          </p:cNvPr>
          <p:cNvSpPr txBox="1"/>
          <p:nvPr/>
        </p:nvSpPr>
        <p:spPr>
          <a:xfrm rot="232044">
            <a:off x="5879172" y="4817061"/>
            <a:ext cx="301236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tx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Mutual respect</a:t>
            </a:r>
          </a:p>
        </p:txBody>
      </p:sp>
      <p:sp>
        <p:nvSpPr>
          <p:cNvPr id="10" name="TextBox 9">
            <a:extLst>
              <a:ext uri="{FF2B5EF4-FFF2-40B4-BE49-F238E27FC236}">
                <a16:creationId xmlns:a16="http://schemas.microsoft.com/office/drawing/2014/main" id="{84E0F0A3-9EDD-3BF5-5937-1C6382E0D4AD}"/>
              </a:ext>
            </a:extLst>
          </p:cNvPr>
          <p:cNvSpPr txBox="1"/>
          <p:nvPr/>
        </p:nvSpPr>
        <p:spPr>
          <a:xfrm rot="21236925">
            <a:off x="5001201" y="5893675"/>
            <a:ext cx="2401938" cy="60016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300" b="1" strike="sngStrike" dirty="0">
                <a:ln w="10160">
                  <a:solidFill>
                    <a:schemeClr val="bg1"/>
                  </a:solidFill>
                  <a:prstDash val="solid"/>
                </a:ln>
                <a:solidFill>
                  <a:schemeClr val="accent2"/>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Tolerance</a:t>
            </a:r>
          </a:p>
        </p:txBody>
      </p:sp>
      <p:sp>
        <p:nvSpPr>
          <p:cNvPr id="12" name="Rectangle: Rounded Corners 11">
            <a:extLst>
              <a:ext uri="{FF2B5EF4-FFF2-40B4-BE49-F238E27FC236}">
                <a16:creationId xmlns:a16="http://schemas.microsoft.com/office/drawing/2014/main" id="{F9F2854D-1C39-2775-56E7-B77DE3DD9171}"/>
              </a:ext>
            </a:extLst>
          </p:cNvPr>
          <p:cNvSpPr/>
          <p:nvPr/>
        </p:nvSpPr>
        <p:spPr>
          <a:xfrm>
            <a:off x="414156" y="4145249"/>
            <a:ext cx="3599999" cy="1098596"/>
          </a:xfrm>
          <a:prstGeom prst="roundRect">
            <a:avLst/>
          </a:prstGeom>
          <a:solidFill>
            <a:schemeClr val="accent4"/>
          </a:solidFill>
          <a:ln w="28575">
            <a:solidFill>
              <a:schemeClr val="accent6"/>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So, can you tell if someone has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Let’s find out today…</a:t>
            </a:r>
          </a:p>
        </p:txBody>
      </p:sp>
      <p:pic>
        <p:nvPicPr>
          <p:cNvPr id="13" name="Graphic 12" descr="Thought bubble">
            <a:extLst>
              <a:ext uri="{FF2B5EF4-FFF2-40B4-BE49-F238E27FC236}">
                <a16:creationId xmlns:a16="http://schemas.microsoft.com/office/drawing/2014/main" id="{E1378AB4-DAFA-357A-340F-C79A9FADE9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pic>
        <p:nvPicPr>
          <p:cNvPr id="14" name="Picture 13">
            <a:extLst>
              <a:ext uri="{FF2B5EF4-FFF2-40B4-BE49-F238E27FC236}">
                <a16:creationId xmlns:a16="http://schemas.microsoft.com/office/drawing/2014/main" id="{6E50CA87-EE79-7EE1-F8AD-C236821244D6}"/>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a:ext>
            </a:extLst>
          </a:blip>
          <a:stretch>
            <a:fillRect/>
          </a:stretch>
        </p:blipFill>
        <p:spPr>
          <a:xfrm flipH="1">
            <a:off x="7925472" y="1439006"/>
            <a:ext cx="553784" cy="829967"/>
          </a:xfrm>
          <a:prstGeom prst="rect">
            <a:avLst/>
          </a:prstGeom>
        </p:spPr>
      </p:pic>
      <p:sp>
        <p:nvSpPr>
          <p:cNvPr id="2" name="Google Shape;468;p5">
            <a:extLst>
              <a:ext uri="{FF2B5EF4-FFF2-40B4-BE49-F238E27FC236}">
                <a16:creationId xmlns:a16="http://schemas.microsoft.com/office/drawing/2014/main" id="{A459D065-17DF-D89A-F2FE-FD264C17CFCC}"/>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Why are we talking about this?</a:t>
            </a:r>
            <a:endParaRPr dirty="0"/>
          </a:p>
        </p:txBody>
      </p:sp>
      <p:sp>
        <p:nvSpPr>
          <p:cNvPr id="3" name="Rectangle: Rounded Corners 2">
            <a:extLst>
              <a:ext uri="{FF2B5EF4-FFF2-40B4-BE49-F238E27FC236}">
                <a16:creationId xmlns:a16="http://schemas.microsoft.com/office/drawing/2014/main" id="{204C21F8-45CC-ED91-5561-62F75542C20A}"/>
              </a:ext>
            </a:extLst>
          </p:cNvPr>
          <p:cNvSpPr/>
          <p:nvPr/>
        </p:nvSpPr>
        <p:spPr>
          <a:xfrm>
            <a:off x="414156" y="2565830"/>
            <a:ext cx="3599999" cy="1098597"/>
          </a:xfrm>
          <a:prstGeom prst="roundRect">
            <a:avLst/>
          </a:prstGeom>
          <a:solidFill>
            <a:schemeClr val="accent3"/>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rgbClr val="202124"/>
                </a:solidFill>
                <a:effectLst/>
                <a:latin typeface="Century Gothic" panose="020B0502020202020204" pitchFamily="34" charset="0"/>
              </a:rPr>
              <a:t>In recent </a:t>
            </a:r>
            <a:r>
              <a:rPr lang="en-GB" sz="1600" dirty="0">
                <a:solidFill>
                  <a:srgbClr val="202124"/>
                </a:solidFill>
                <a:latin typeface="Century Gothic" panose="020B0502020202020204" pitchFamily="34" charset="0"/>
              </a:rPr>
              <a:t>years, </a:t>
            </a:r>
            <a:r>
              <a:rPr lang="en-GB" sz="1600" b="1" i="0" dirty="0">
                <a:solidFill>
                  <a:srgbClr val="202124"/>
                </a:solidFill>
                <a:effectLst/>
                <a:latin typeface="Century Gothic" panose="020B0502020202020204" pitchFamily="34" charset="0"/>
              </a:rPr>
              <a:t>more</a:t>
            </a:r>
            <a:r>
              <a:rPr lang="en-GB" sz="1600" b="0" i="0" dirty="0">
                <a:solidFill>
                  <a:srgbClr val="202124"/>
                </a:solidFill>
                <a:effectLst/>
                <a:latin typeface="Century Gothic" panose="020B0502020202020204" pitchFamily="34" charset="0"/>
              </a:rPr>
              <a:t> </a:t>
            </a:r>
            <a:r>
              <a:rPr lang="en-GB" sz="1600" b="1" i="0" dirty="0">
                <a:solidFill>
                  <a:srgbClr val="202124"/>
                </a:solidFill>
                <a:effectLst/>
                <a:latin typeface="Century Gothic" panose="020B0502020202020204" pitchFamily="34" charset="0"/>
              </a:rPr>
              <a:t>teenagers</a:t>
            </a:r>
            <a:r>
              <a:rPr lang="en-GB" sz="1600" b="0" i="0" dirty="0">
                <a:solidFill>
                  <a:srgbClr val="202124"/>
                </a:solidFill>
                <a:effectLst/>
                <a:latin typeface="Century Gothic" panose="020B0502020202020204" pitchFamily="34" charset="0"/>
              </a:rPr>
              <a:t> are hearing </a:t>
            </a:r>
            <a:r>
              <a:rPr lang="en-GB" sz="1600" i="0" dirty="0">
                <a:solidFill>
                  <a:srgbClr val="202124"/>
                </a:solidFill>
                <a:effectLst/>
                <a:latin typeface="Century Gothic" panose="020B0502020202020204" pitchFamily="34" charset="0"/>
              </a:rPr>
              <a:t>extreme views, </a:t>
            </a:r>
            <a:r>
              <a:rPr lang="en-GB" sz="1600" b="0" i="0" dirty="0">
                <a:solidFill>
                  <a:srgbClr val="202124"/>
                </a:solidFill>
                <a:effectLst/>
                <a:latin typeface="Century Gothic" panose="020B0502020202020204" pitchFamily="34" charset="0"/>
              </a:rPr>
              <a:t>either in </a:t>
            </a:r>
            <a:r>
              <a:rPr lang="en-GB" sz="1600" b="1" i="0" dirty="0">
                <a:solidFill>
                  <a:srgbClr val="202124"/>
                </a:solidFill>
                <a:effectLst/>
                <a:latin typeface="Century Gothic" panose="020B0502020202020204" pitchFamily="34" charset="0"/>
              </a:rPr>
              <a:t>real life </a:t>
            </a:r>
            <a:r>
              <a:rPr lang="en-GB" sz="1600" b="0" i="0" dirty="0">
                <a:solidFill>
                  <a:srgbClr val="202124"/>
                </a:solidFill>
                <a:effectLst/>
                <a:latin typeface="Century Gothic" panose="020B0502020202020204" pitchFamily="34" charset="0"/>
              </a:rPr>
              <a:t>or </a:t>
            </a:r>
            <a:r>
              <a:rPr lang="en-GB" sz="1600" b="1" i="0" dirty="0">
                <a:solidFill>
                  <a:srgbClr val="202124"/>
                </a:solidFill>
                <a:effectLst/>
                <a:latin typeface="Century Gothic" panose="020B0502020202020204" pitchFamily="34" charset="0"/>
              </a:rPr>
              <a:t>online</a:t>
            </a:r>
            <a:r>
              <a:rPr lang="en-GB" sz="1600" b="0" i="0" dirty="0">
                <a:solidFill>
                  <a:srgbClr val="202124"/>
                </a:solidFill>
                <a:effectLst/>
                <a:latin typeface="Century Gothic" panose="020B0502020202020204" pitchFamily="34" charset="0"/>
              </a:rPr>
              <a:t>.</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9653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AAAD7-F73D-A195-258C-86CE3478C23D}"/>
              </a:ext>
            </a:extLst>
          </p:cNvPr>
          <p:cNvSpPr>
            <a:spLocks noGrp="1"/>
          </p:cNvSpPr>
          <p:nvPr>
            <p:ph type="body" sz="quarter" idx="17"/>
          </p:nvPr>
        </p:nvSpPr>
        <p:spPr/>
        <p:txBody>
          <a:bodyPr/>
          <a:lstStyle/>
          <a:p>
            <a:r>
              <a:rPr lang="en-GB" dirty="0"/>
              <a:t>Life through a lens</a:t>
            </a:r>
          </a:p>
        </p:txBody>
      </p:sp>
      <p:sp>
        <p:nvSpPr>
          <p:cNvPr id="3" name="Text Placeholder 2">
            <a:extLst>
              <a:ext uri="{FF2B5EF4-FFF2-40B4-BE49-F238E27FC236}">
                <a16:creationId xmlns:a16="http://schemas.microsoft.com/office/drawing/2014/main" id="{93F2F6C4-CAB7-3D41-6B9F-48F5239DE8C3}"/>
              </a:ext>
            </a:extLst>
          </p:cNvPr>
          <p:cNvSpPr>
            <a:spLocks noGrp="1"/>
          </p:cNvSpPr>
          <p:nvPr>
            <p:ph type="body" sz="quarter" idx="13"/>
          </p:nvPr>
        </p:nvSpPr>
        <p:spPr/>
        <p:txBody>
          <a:bodyPr/>
          <a:lstStyle/>
          <a:p>
            <a:r>
              <a:rPr lang="en-GB" dirty="0"/>
              <a:t>Starter: Viewfinder</a:t>
            </a:r>
          </a:p>
        </p:txBody>
      </p:sp>
      <p:sp>
        <p:nvSpPr>
          <p:cNvPr id="4" name="Text Placeholder 3">
            <a:extLst>
              <a:ext uri="{FF2B5EF4-FFF2-40B4-BE49-F238E27FC236}">
                <a16:creationId xmlns:a16="http://schemas.microsoft.com/office/drawing/2014/main" id="{DDC5F324-29F6-3BA5-3535-C87FE44302BC}"/>
              </a:ext>
            </a:extLst>
          </p:cNvPr>
          <p:cNvSpPr>
            <a:spLocks noGrp="1"/>
          </p:cNvSpPr>
          <p:nvPr>
            <p:ph type="body" sz="quarter" idx="14"/>
          </p:nvPr>
        </p:nvSpPr>
        <p:spPr/>
        <p:txBody>
          <a:bodyPr/>
          <a:lstStyle/>
          <a:p>
            <a:r>
              <a:rPr lang="en-GB" dirty="0"/>
              <a:t>Spot the differences</a:t>
            </a:r>
          </a:p>
        </p:txBody>
      </p:sp>
      <p:sp>
        <p:nvSpPr>
          <p:cNvPr id="5" name="Text Placeholder 4">
            <a:extLst>
              <a:ext uri="{FF2B5EF4-FFF2-40B4-BE49-F238E27FC236}">
                <a16:creationId xmlns:a16="http://schemas.microsoft.com/office/drawing/2014/main" id="{C49C6B13-1C3E-FE76-D786-97A80B957075}"/>
              </a:ext>
            </a:extLst>
          </p:cNvPr>
          <p:cNvSpPr>
            <a:spLocks noGrp="1"/>
          </p:cNvSpPr>
          <p:nvPr>
            <p:ph type="body" sz="quarter" idx="15"/>
          </p:nvPr>
        </p:nvSpPr>
        <p:spPr/>
        <p:txBody>
          <a:bodyPr/>
          <a:lstStyle/>
          <a:p>
            <a:r>
              <a:rPr lang="en-GB" dirty="0"/>
              <a:t>Why are we talking about this?</a:t>
            </a:r>
          </a:p>
        </p:txBody>
      </p:sp>
      <p:sp>
        <p:nvSpPr>
          <p:cNvPr id="6" name="Text Placeholder 5">
            <a:extLst>
              <a:ext uri="{FF2B5EF4-FFF2-40B4-BE49-F238E27FC236}">
                <a16:creationId xmlns:a16="http://schemas.microsoft.com/office/drawing/2014/main" id="{2D9D09F3-EE3F-F262-856D-896F4E5A0E79}"/>
              </a:ext>
            </a:extLst>
          </p:cNvPr>
          <p:cNvSpPr>
            <a:spLocks noGrp="1"/>
          </p:cNvSpPr>
          <p:nvPr>
            <p:ph type="body" sz="quarter" idx="16"/>
          </p:nvPr>
        </p:nvSpPr>
        <p:spPr>
          <a:solidFill>
            <a:schemeClr val="accent5"/>
          </a:solidFill>
        </p:spPr>
        <p:txBody>
          <a:bodyPr/>
          <a:lstStyle/>
          <a:p>
            <a:r>
              <a:rPr lang="en-GB" dirty="0"/>
              <a:t>Taking it to the extreme</a:t>
            </a:r>
          </a:p>
        </p:txBody>
      </p:sp>
      <p:sp>
        <p:nvSpPr>
          <p:cNvPr id="7" name="Text Placeholder 6">
            <a:extLst>
              <a:ext uri="{FF2B5EF4-FFF2-40B4-BE49-F238E27FC236}">
                <a16:creationId xmlns:a16="http://schemas.microsoft.com/office/drawing/2014/main" id="{78675789-2309-828A-FF66-4E6A36B9E0B4}"/>
              </a:ext>
            </a:extLst>
          </p:cNvPr>
          <p:cNvSpPr>
            <a:spLocks noGrp="1"/>
          </p:cNvSpPr>
          <p:nvPr>
            <p:ph type="body" sz="quarter" idx="18"/>
          </p:nvPr>
        </p:nvSpPr>
        <p:spPr/>
        <p:txBody>
          <a:bodyPr/>
          <a:lstStyle/>
          <a:p>
            <a:r>
              <a:rPr lang="en-GB" dirty="0"/>
              <a:t>Vote!</a:t>
            </a:r>
          </a:p>
        </p:txBody>
      </p:sp>
      <p:pic>
        <p:nvPicPr>
          <p:cNvPr id="10" name="Picture 9" descr="A hand putting a blue piece of paper into a ballot box&#10;&#10;Description automatically generated with medium confidence">
            <a:extLst>
              <a:ext uri="{FF2B5EF4-FFF2-40B4-BE49-F238E27FC236}">
                <a16:creationId xmlns:a16="http://schemas.microsoft.com/office/drawing/2014/main" id="{AB6FD741-B9A2-0A83-7552-39D0D9854977}"/>
              </a:ext>
            </a:extLst>
          </p:cNvPr>
          <p:cNvPicPr>
            <a:picLocks noChangeAspect="1"/>
          </p:cNvPicPr>
          <p:nvPr/>
        </p:nvPicPr>
        <p:blipFill>
          <a:blip r:embed="rId3"/>
          <a:stretch>
            <a:fillRect/>
          </a:stretch>
        </p:blipFill>
        <p:spPr>
          <a:xfrm>
            <a:off x="4221831" y="5326788"/>
            <a:ext cx="800546" cy="800546"/>
          </a:xfrm>
          <a:prstGeom prst="rect">
            <a:avLst/>
          </a:prstGeom>
        </p:spPr>
      </p:pic>
      <p:pic>
        <p:nvPicPr>
          <p:cNvPr id="12" name="Picture 11" descr="A blue binoculars on a black background&#10;&#10;Description automatically generated with medium confidence">
            <a:extLst>
              <a:ext uri="{FF2B5EF4-FFF2-40B4-BE49-F238E27FC236}">
                <a16:creationId xmlns:a16="http://schemas.microsoft.com/office/drawing/2014/main" id="{445B5840-C910-F64C-DDC9-F1B0A0EF39FA}"/>
              </a:ext>
            </a:extLst>
          </p:cNvPr>
          <p:cNvPicPr>
            <a:picLocks noChangeAspect="1"/>
          </p:cNvPicPr>
          <p:nvPr/>
        </p:nvPicPr>
        <p:blipFill>
          <a:blip r:embed="rId4"/>
          <a:stretch>
            <a:fillRect/>
          </a:stretch>
        </p:blipFill>
        <p:spPr>
          <a:xfrm rot="19890669">
            <a:off x="1068964" y="4664590"/>
            <a:ext cx="800546" cy="800546"/>
          </a:xfrm>
          <a:prstGeom prst="rect">
            <a:avLst/>
          </a:prstGeom>
        </p:spPr>
      </p:pic>
      <p:pic>
        <p:nvPicPr>
          <p:cNvPr id="14" name="Picture 13" descr="A red and white striped container with popcorn&#10;&#10;Description automatically generated with medium confidence">
            <a:extLst>
              <a:ext uri="{FF2B5EF4-FFF2-40B4-BE49-F238E27FC236}">
                <a16:creationId xmlns:a16="http://schemas.microsoft.com/office/drawing/2014/main" id="{CF0B7463-B09D-5B84-ECEE-7B40D35E3BEF}"/>
              </a:ext>
            </a:extLst>
          </p:cNvPr>
          <p:cNvPicPr>
            <a:picLocks noChangeAspect="1"/>
          </p:cNvPicPr>
          <p:nvPr/>
        </p:nvPicPr>
        <p:blipFill>
          <a:blip r:embed="rId5"/>
          <a:stretch>
            <a:fillRect/>
          </a:stretch>
        </p:blipFill>
        <p:spPr>
          <a:xfrm rot="21013492" flipH="1">
            <a:off x="5175513" y="1479994"/>
            <a:ext cx="800546" cy="800546"/>
          </a:xfrm>
          <a:prstGeom prst="rect">
            <a:avLst/>
          </a:prstGeom>
        </p:spPr>
      </p:pic>
      <p:pic>
        <p:nvPicPr>
          <p:cNvPr id="16" name="Picture 15" descr="A picture containing creativity&#10;&#10;Description automatically generated with low confidence">
            <a:extLst>
              <a:ext uri="{FF2B5EF4-FFF2-40B4-BE49-F238E27FC236}">
                <a16:creationId xmlns:a16="http://schemas.microsoft.com/office/drawing/2014/main" id="{450F3CAB-06E6-6322-8F1A-D73DAD12B4D7}"/>
              </a:ext>
            </a:extLst>
          </p:cNvPr>
          <p:cNvPicPr>
            <a:picLocks noChangeAspect="1"/>
          </p:cNvPicPr>
          <p:nvPr/>
        </p:nvPicPr>
        <p:blipFill>
          <a:blip r:embed="rId6"/>
          <a:stretch>
            <a:fillRect/>
          </a:stretch>
        </p:blipFill>
        <p:spPr>
          <a:xfrm>
            <a:off x="1832127" y="1071690"/>
            <a:ext cx="800546" cy="800546"/>
          </a:xfrm>
          <a:prstGeom prst="rect">
            <a:avLst/>
          </a:prstGeom>
        </p:spPr>
      </p:pic>
      <p:pic>
        <p:nvPicPr>
          <p:cNvPr id="18" name="Picture 17" descr="A picture containing rectangle, screenshot, line, symbol&#10;&#10;Description automatically generated">
            <a:extLst>
              <a:ext uri="{FF2B5EF4-FFF2-40B4-BE49-F238E27FC236}">
                <a16:creationId xmlns:a16="http://schemas.microsoft.com/office/drawing/2014/main" id="{7C779EB9-9DF9-E9D2-AC6C-2A573DF0C86A}"/>
              </a:ext>
            </a:extLst>
          </p:cNvPr>
          <p:cNvPicPr>
            <a:picLocks noChangeAspect="1"/>
          </p:cNvPicPr>
          <p:nvPr/>
        </p:nvPicPr>
        <p:blipFill>
          <a:blip r:embed="rId7"/>
          <a:stretch>
            <a:fillRect/>
          </a:stretch>
        </p:blipFill>
        <p:spPr>
          <a:xfrm>
            <a:off x="7250266" y="3554335"/>
            <a:ext cx="800546" cy="800546"/>
          </a:xfrm>
          <a:prstGeom prst="rect">
            <a:avLst/>
          </a:prstGeom>
        </p:spPr>
      </p:pic>
      <p:pic>
        <p:nvPicPr>
          <p:cNvPr id="21" name="Picture 20" descr="A picture containing orange, clipart&#10;&#10;Description automatically generated">
            <a:extLst>
              <a:ext uri="{FF2B5EF4-FFF2-40B4-BE49-F238E27FC236}">
                <a16:creationId xmlns:a16="http://schemas.microsoft.com/office/drawing/2014/main" id="{C1385DF1-92E8-42DA-8D81-4BCD400AC1D6}"/>
              </a:ext>
            </a:extLst>
          </p:cNvPr>
          <p:cNvPicPr>
            <a:picLocks noChangeAspect="1"/>
          </p:cNvPicPr>
          <p:nvPr/>
        </p:nvPicPr>
        <p:blipFill>
          <a:blip r:embed="rId8"/>
          <a:stretch>
            <a:fillRect/>
          </a:stretch>
        </p:blipFill>
        <p:spPr>
          <a:xfrm>
            <a:off x="4102237" y="3237971"/>
            <a:ext cx="800546" cy="800546"/>
          </a:xfrm>
          <a:prstGeom prst="rect">
            <a:avLst/>
          </a:prstGeom>
        </p:spPr>
      </p:pic>
    </p:spTree>
    <p:extLst>
      <p:ext uri="{BB962C8B-B14F-4D97-AF65-F5344CB8AC3E}">
        <p14:creationId xmlns:p14="http://schemas.microsoft.com/office/powerpoint/2010/main" val="415335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3DDA4F-BDE3-3E46-749B-A7EA43DFE182}"/>
              </a:ext>
            </a:extLst>
          </p:cNvPr>
          <p:cNvSpPr/>
          <p:nvPr/>
        </p:nvSpPr>
        <p:spPr>
          <a:xfrm>
            <a:off x="-3" y="1012852"/>
            <a:ext cx="9144000" cy="58451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A710EDF-9FF1-4BDF-F6A8-95D81125F2A8}"/>
              </a:ext>
            </a:extLst>
          </p:cNvPr>
          <p:cNvSpPr/>
          <p:nvPr/>
        </p:nvSpPr>
        <p:spPr>
          <a:xfrm>
            <a:off x="0" y="1012852"/>
            <a:ext cx="9144000" cy="5845148"/>
          </a:xfrm>
          <a:prstGeom prst="rect">
            <a:avLst/>
          </a:prstGeom>
          <a:gradFill>
            <a:gsLst>
              <a:gs pos="0">
                <a:schemeClr val="accent2">
                  <a:alpha val="60000"/>
                  <a:lumMod val="60000"/>
                  <a:lumOff val="40000"/>
                </a:schemeClr>
              </a:gs>
              <a:gs pos="100000">
                <a:schemeClr val="tx2">
                  <a:alpha val="60000"/>
                  <a:lumMod val="60000"/>
                  <a:lumOff val="4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21" name="Google Shape;574;p4">
            <a:extLst>
              <a:ext uri="{FF2B5EF4-FFF2-40B4-BE49-F238E27FC236}">
                <a16:creationId xmlns:a16="http://schemas.microsoft.com/office/drawing/2014/main" id="{E34E7C25-A576-49A4-9AEA-88B4F189496F}"/>
              </a:ext>
            </a:extLst>
          </p:cNvPr>
          <p:cNvGraphicFramePr/>
          <p:nvPr>
            <p:extLst>
              <p:ext uri="{D42A27DB-BD31-4B8C-83A1-F6EECF244321}">
                <p14:modId xmlns:p14="http://schemas.microsoft.com/office/powerpoint/2010/main" val="900128070"/>
              </p:ext>
            </p:extLst>
          </p:nvPr>
        </p:nvGraphicFramePr>
        <p:xfrm>
          <a:off x="2234045" y="1544708"/>
          <a:ext cx="4675910" cy="3155048"/>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Google Shape;562;p4">
            <a:extLst>
              <a:ext uri="{FF2B5EF4-FFF2-40B4-BE49-F238E27FC236}">
                <a16:creationId xmlns:a16="http://schemas.microsoft.com/office/drawing/2014/main" id="{4ACE392F-488C-4B71-9FB7-D245F7F915CA}"/>
              </a:ext>
            </a:extLst>
          </p:cNvPr>
          <p:cNvGrpSpPr/>
          <p:nvPr/>
        </p:nvGrpSpPr>
        <p:grpSpPr>
          <a:xfrm>
            <a:off x="3359399" y="4560455"/>
            <a:ext cx="2425203" cy="722848"/>
            <a:chOff x="3379429" y="4144757"/>
            <a:chExt cx="2425203" cy="722848"/>
          </a:xfrm>
        </p:grpSpPr>
        <p:grpSp>
          <p:nvGrpSpPr>
            <p:cNvPr id="30" name="Google Shape;563;p4">
              <a:extLst>
                <a:ext uri="{FF2B5EF4-FFF2-40B4-BE49-F238E27FC236}">
                  <a16:creationId xmlns:a16="http://schemas.microsoft.com/office/drawing/2014/main" id="{D679744B-45C1-42A0-A7DD-087EA08048B4}"/>
                </a:ext>
              </a:extLst>
            </p:cNvPr>
            <p:cNvGrpSpPr/>
            <p:nvPr/>
          </p:nvGrpSpPr>
          <p:grpSpPr>
            <a:xfrm>
              <a:off x="3379429" y="4152680"/>
              <a:ext cx="924171" cy="714925"/>
              <a:chOff x="3379429" y="4152680"/>
              <a:chExt cx="924171" cy="714925"/>
            </a:xfrm>
          </p:grpSpPr>
          <p:sp>
            <p:nvSpPr>
              <p:cNvPr id="36" name="Google Shape;564;p4">
                <a:extLst>
                  <a:ext uri="{FF2B5EF4-FFF2-40B4-BE49-F238E27FC236}">
                    <a16:creationId xmlns:a16="http://schemas.microsoft.com/office/drawing/2014/main" id="{05D91FA3-FD88-42D3-8A5B-045D73AD2141}"/>
                  </a:ext>
                </a:extLst>
              </p:cNvPr>
              <p:cNvSpPr txBox="1"/>
              <p:nvPr/>
            </p:nvSpPr>
            <p:spPr>
              <a:xfrm>
                <a:off x="3466511" y="4498314"/>
                <a:ext cx="837089"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solidFill>
                      <a:srgbClr val="000000"/>
                    </a:solidFill>
                    <a:latin typeface="Century Gothic"/>
                  </a:rPr>
                  <a:t>2</a:t>
                </a:r>
                <a:r>
                  <a:rPr kumimoji="0" lang="en-GB" sz="1800" b="1" i="0" u="none" strike="noStrike" kern="1200" cap="none" spc="0" normalizeH="0" baseline="0" noProof="0" dirty="0">
                    <a:solidFill>
                      <a:srgbClr val="000000"/>
                    </a:solidFill>
                    <a:effectLst/>
                    <a:uLnTx/>
                    <a:uFillTx/>
                    <a:latin typeface="Century Gothic"/>
                    <a:ea typeface="+mn-ea"/>
                    <a:cs typeface="+mn-cs"/>
                  </a:rPr>
                  <a:t>9.9%</a:t>
                </a:r>
                <a:endParaRPr kumimoji="0" sz="1800" b="1" i="0" u="none" strike="noStrike" kern="1200" cap="none" spc="0" normalizeH="0" baseline="0" noProof="0" dirty="0">
                  <a:solidFill>
                    <a:srgbClr val="000000"/>
                  </a:solidFill>
                  <a:effectLst/>
                  <a:uLnTx/>
                  <a:uFillTx/>
                  <a:latin typeface="Century Gothic"/>
                  <a:ea typeface="+mn-ea"/>
                  <a:cs typeface="+mn-cs"/>
                </a:endParaRPr>
              </a:p>
            </p:txBody>
          </p:sp>
          <p:grpSp>
            <p:nvGrpSpPr>
              <p:cNvPr id="37" name="Google Shape;565;p4">
                <a:extLst>
                  <a:ext uri="{FF2B5EF4-FFF2-40B4-BE49-F238E27FC236}">
                    <a16:creationId xmlns:a16="http://schemas.microsoft.com/office/drawing/2014/main" id="{E1D52B86-7592-48EE-819D-B979BEDBEED2}"/>
                  </a:ext>
                </a:extLst>
              </p:cNvPr>
              <p:cNvGrpSpPr/>
              <p:nvPr/>
            </p:nvGrpSpPr>
            <p:grpSpPr>
              <a:xfrm>
                <a:off x="3379429" y="4152680"/>
                <a:ext cx="881407" cy="369332"/>
                <a:chOff x="3458347" y="4144757"/>
                <a:chExt cx="881407" cy="369332"/>
              </a:xfrm>
            </p:grpSpPr>
            <p:sp>
              <p:nvSpPr>
                <p:cNvPr id="38" name="Google Shape;566;p4">
                  <a:extLst>
                    <a:ext uri="{FF2B5EF4-FFF2-40B4-BE49-F238E27FC236}">
                      <a16:creationId xmlns:a16="http://schemas.microsoft.com/office/drawing/2014/main" id="{CF6691B8-B74D-45BD-AFA5-7CD9FEDF4682}"/>
                    </a:ext>
                  </a:extLst>
                </p:cNvPr>
                <p:cNvSpPr/>
                <p:nvPr/>
              </p:nvSpPr>
              <p:spPr>
                <a:xfrm>
                  <a:off x="3458347" y="4228070"/>
                  <a:ext cx="245648" cy="245648"/>
                </a:xfrm>
                <a:prstGeom prst="ellipse">
                  <a:avLst/>
                </a:prstGeom>
                <a:solidFill>
                  <a:schemeClr val="tx2"/>
                </a:solidFill>
                <a:ln w="28575"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9" name="Google Shape;567;p4">
                  <a:extLst>
                    <a:ext uri="{FF2B5EF4-FFF2-40B4-BE49-F238E27FC236}">
                      <a16:creationId xmlns:a16="http://schemas.microsoft.com/office/drawing/2014/main" id="{220B58CF-FC0F-4766-9A58-532DDDCAD6B5}"/>
                    </a:ext>
                  </a:extLst>
                </p:cNvPr>
                <p:cNvSpPr txBox="1"/>
                <p:nvPr/>
              </p:nvSpPr>
              <p:spPr>
                <a:xfrm>
                  <a:off x="3763955" y="4144757"/>
                  <a:ext cx="575799" cy="36933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solidFill>
                        <a:srgbClr val="000000"/>
                      </a:solidFill>
                      <a:effectLst/>
                      <a:uLnTx/>
                      <a:uFillTx/>
                      <a:latin typeface="Century Gothic"/>
                      <a:ea typeface="Century Gothic"/>
                      <a:cs typeface="Century Gothic"/>
                      <a:sym typeface="Century Gothic"/>
                    </a:rPr>
                    <a:t>Yes</a:t>
                  </a:r>
                  <a:endParaRPr kumimoji="0" sz="1800" b="0" i="0" u="none" strike="noStrike" kern="1200" cap="none" spc="0" normalizeH="0" baseline="0" noProof="0" dirty="0">
                    <a:solidFill>
                      <a:srgbClr val="000000"/>
                    </a:solidFill>
                    <a:effectLst/>
                    <a:uLnTx/>
                    <a:uFillTx/>
                    <a:latin typeface="Century Gothic"/>
                    <a:ea typeface="+mn-ea"/>
                    <a:cs typeface="+mn-cs"/>
                  </a:endParaRPr>
                </a:p>
              </p:txBody>
            </p:sp>
          </p:grpSp>
        </p:grpSp>
        <p:grpSp>
          <p:nvGrpSpPr>
            <p:cNvPr id="31" name="Google Shape;568;p4">
              <a:extLst>
                <a:ext uri="{FF2B5EF4-FFF2-40B4-BE49-F238E27FC236}">
                  <a16:creationId xmlns:a16="http://schemas.microsoft.com/office/drawing/2014/main" id="{6ADD2113-7257-4C63-9FA4-1F8C664D0B50}"/>
                </a:ext>
              </a:extLst>
            </p:cNvPr>
            <p:cNvGrpSpPr/>
            <p:nvPr/>
          </p:nvGrpSpPr>
          <p:grpSpPr>
            <a:xfrm>
              <a:off x="4935185" y="4144757"/>
              <a:ext cx="869447" cy="722848"/>
              <a:chOff x="4935185" y="4144757"/>
              <a:chExt cx="869447" cy="722848"/>
            </a:xfrm>
          </p:grpSpPr>
          <p:sp>
            <p:nvSpPr>
              <p:cNvPr id="32" name="Google Shape;569;p4">
                <a:extLst>
                  <a:ext uri="{FF2B5EF4-FFF2-40B4-BE49-F238E27FC236}">
                    <a16:creationId xmlns:a16="http://schemas.microsoft.com/office/drawing/2014/main" id="{731D5F29-0ACE-46C8-917E-32E096ADBE31}"/>
                  </a:ext>
                </a:extLst>
              </p:cNvPr>
              <p:cNvSpPr txBox="1"/>
              <p:nvPr/>
            </p:nvSpPr>
            <p:spPr>
              <a:xfrm>
                <a:off x="4967543" y="4498314"/>
                <a:ext cx="837089"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solidFill>
                      <a:srgbClr val="000000"/>
                    </a:solidFill>
                    <a:latin typeface="Century Gothic"/>
                    <a:ea typeface="Century Gothic"/>
                    <a:cs typeface="Century Gothic"/>
                    <a:sym typeface="Century Gothic"/>
                  </a:rPr>
                  <a:t>70.1%</a:t>
                </a:r>
                <a:endParaRPr kumimoji="0" sz="1800" b="0" i="0" u="none" strike="noStrike" kern="1200" cap="none" spc="0" normalizeH="0" baseline="0" noProof="0" dirty="0">
                  <a:solidFill>
                    <a:srgbClr val="000000"/>
                  </a:solidFill>
                  <a:effectLst/>
                  <a:uLnTx/>
                  <a:uFillTx/>
                  <a:latin typeface="Century Gothic"/>
                  <a:ea typeface="+mn-ea"/>
                  <a:cs typeface="+mn-cs"/>
                </a:endParaRPr>
              </a:p>
            </p:txBody>
          </p:sp>
          <p:grpSp>
            <p:nvGrpSpPr>
              <p:cNvPr id="33" name="Google Shape;570;p4">
                <a:extLst>
                  <a:ext uri="{FF2B5EF4-FFF2-40B4-BE49-F238E27FC236}">
                    <a16:creationId xmlns:a16="http://schemas.microsoft.com/office/drawing/2014/main" id="{601AD134-2480-4AB5-8706-232542A2EB38}"/>
                  </a:ext>
                </a:extLst>
              </p:cNvPr>
              <p:cNvGrpSpPr/>
              <p:nvPr/>
            </p:nvGrpSpPr>
            <p:grpSpPr>
              <a:xfrm>
                <a:off x="4935185" y="4144757"/>
                <a:ext cx="771962" cy="369332"/>
                <a:chOff x="4913693" y="4144757"/>
                <a:chExt cx="771962" cy="369332"/>
              </a:xfrm>
            </p:grpSpPr>
            <p:sp>
              <p:nvSpPr>
                <p:cNvPr id="34" name="Google Shape;571;p4">
                  <a:extLst>
                    <a:ext uri="{FF2B5EF4-FFF2-40B4-BE49-F238E27FC236}">
                      <a16:creationId xmlns:a16="http://schemas.microsoft.com/office/drawing/2014/main" id="{D00907C0-7A79-4DDE-82B3-41C2778388FC}"/>
                    </a:ext>
                  </a:extLst>
                </p:cNvPr>
                <p:cNvSpPr/>
                <p:nvPr/>
              </p:nvSpPr>
              <p:spPr>
                <a:xfrm>
                  <a:off x="5440007" y="4228070"/>
                  <a:ext cx="245648" cy="245648"/>
                </a:xfrm>
                <a:prstGeom prst="ellipse">
                  <a:avLst/>
                </a:prstGeom>
                <a:solidFill>
                  <a:schemeClr val="accent2"/>
                </a:solidFill>
                <a:ln w="28575"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 name="Google Shape;572;p4">
                  <a:extLst>
                    <a:ext uri="{FF2B5EF4-FFF2-40B4-BE49-F238E27FC236}">
                      <a16:creationId xmlns:a16="http://schemas.microsoft.com/office/drawing/2014/main" id="{50619603-3231-48A7-8492-3B5D459CCFFC}"/>
                    </a:ext>
                  </a:extLst>
                </p:cNvPr>
                <p:cNvSpPr txBox="1"/>
                <p:nvPr/>
              </p:nvSpPr>
              <p:spPr>
                <a:xfrm>
                  <a:off x="4913693" y="4144757"/>
                  <a:ext cx="503664" cy="369332"/>
                </a:xfrm>
                <a:prstGeom prst="rect">
                  <a:avLst/>
                </a:prstGeom>
                <a:noFill/>
                <a:ln>
                  <a:noFill/>
                </a:ln>
              </p:spPr>
              <p:txBody>
                <a:bodyPr spcFirstLastPara="1" wrap="square" lIns="91425" tIns="45700" rIns="91425" bIns="4570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solidFill>
                        <a:srgbClr val="000000"/>
                      </a:solidFill>
                      <a:effectLst/>
                      <a:uLnTx/>
                      <a:uFillTx/>
                      <a:latin typeface="Century Gothic"/>
                      <a:ea typeface="Century Gothic"/>
                      <a:cs typeface="Century Gothic"/>
                      <a:sym typeface="Century Gothic"/>
                    </a:rPr>
                    <a:t>No</a:t>
                  </a:r>
                  <a:endParaRPr kumimoji="0" sz="1800" b="0" i="0" u="none" strike="noStrike" kern="1200" cap="none" spc="0" normalizeH="0" baseline="0" noProof="0" dirty="0">
                    <a:solidFill>
                      <a:srgbClr val="000000"/>
                    </a:solidFill>
                    <a:effectLst/>
                    <a:uLnTx/>
                    <a:uFillTx/>
                    <a:latin typeface="Century Gothic"/>
                    <a:ea typeface="+mn-ea"/>
                    <a:cs typeface="+mn-cs"/>
                  </a:endParaRPr>
                </a:p>
              </p:txBody>
            </p:sp>
          </p:grpSp>
        </p:grpSp>
      </p:grpSp>
      <p:sp>
        <p:nvSpPr>
          <p:cNvPr id="5" name="Rectangle 4">
            <a:extLst>
              <a:ext uri="{FF2B5EF4-FFF2-40B4-BE49-F238E27FC236}">
                <a16:creationId xmlns:a16="http://schemas.microsoft.com/office/drawing/2014/main" id="{C2046E70-B66B-40BE-9E00-5CED7C01550B}"/>
              </a:ext>
            </a:extLst>
          </p:cNvPr>
          <p:cNvSpPr/>
          <p:nvPr/>
        </p:nvSpPr>
        <p:spPr>
          <a:xfrm>
            <a:off x="1044601" y="71952"/>
            <a:ext cx="7054798"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Feedback: “Should adults choose which books you read?”</a:t>
            </a:r>
          </a:p>
        </p:txBody>
      </p:sp>
      <p:sp>
        <p:nvSpPr>
          <p:cNvPr id="7" name="Rectangle 6">
            <a:extLst>
              <a:ext uri="{FF2B5EF4-FFF2-40B4-BE49-F238E27FC236}">
                <a16:creationId xmlns:a16="http://schemas.microsoft.com/office/drawing/2014/main" id="{09281AA1-9DE9-20E7-148F-A5B10A9C6EB9}"/>
              </a:ext>
            </a:extLst>
          </p:cNvPr>
          <p:cNvSpPr/>
          <p:nvPr/>
        </p:nvSpPr>
        <p:spPr>
          <a:xfrm>
            <a:off x="-1" y="1208481"/>
            <a:ext cx="9143999" cy="369332"/>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100" dirty="0">
                <a:solidFill>
                  <a:schemeClr val="bg1"/>
                </a:solidFill>
              </a:rPr>
              <a:t>31,437 children &amp; young people voted this week! Were you one of them? </a:t>
            </a:r>
            <a:endParaRPr lang="en-GB" sz="1600" b="1" dirty="0">
              <a:solidFill>
                <a:schemeClr val="bg1"/>
              </a:solidFill>
            </a:endParaRPr>
          </a:p>
        </p:txBody>
      </p:sp>
      <p:sp>
        <p:nvSpPr>
          <p:cNvPr id="6" name="Google Shape;575;p4">
            <a:extLst>
              <a:ext uri="{FF2B5EF4-FFF2-40B4-BE49-F238E27FC236}">
                <a16:creationId xmlns:a16="http://schemas.microsoft.com/office/drawing/2014/main" id="{A12F3D91-14FC-23F6-1113-0E0B972CF848}"/>
              </a:ext>
            </a:extLst>
          </p:cNvPr>
          <p:cNvSpPr/>
          <p:nvPr/>
        </p:nvSpPr>
        <p:spPr>
          <a:xfrm>
            <a:off x="6237266" y="1914039"/>
            <a:ext cx="2627636" cy="3369264"/>
          </a:xfrm>
          <a:prstGeom prst="wedgeRoundRectCallout">
            <a:avLst>
              <a:gd name="adj1" fmla="val -58964"/>
              <a:gd name="adj2" fmla="val -18487"/>
              <a:gd name="adj3" fmla="val 16667"/>
            </a:avLst>
          </a:prstGeom>
          <a:solidFill>
            <a:srgbClr val="FFFFFF"/>
          </a:solidFill>
          <a:ln w="28575"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i="0" dirty="0">
                <a:solidFill>
                  <a:srgbClr val="000000"/>
                </a:solidFill>
                <a:effectLst/>
                <a:latin typeface="Century Gothic" panose="020B0502020202020204" pitchFamily="34" charset="0"/>
              </a:rPr>
              <a:t>“</a:t>
            </a:r>
            <a:r>
              <a:rPr lang="en-GB" sz="1600" b="1" i="0" dirty="0">
                <a:solidFill>
                  <a:srgbClr val="222222"/>
                </a:solidFill>
                <a:effectLst/>
                <a:latin typeface="Century Gothic" panose="020B0502020202020204" pitchFamily="34" charset="0"/>
              </a:rPr>
              <a:t>It wouldn't be fair if </a:t>
            </a:r>
            <a:r>
              <a:rPr lang="en-GB" sz="1600" b="1" dirty="0">
                <a:solidFill>
                  <a:srgbClr val="222222"/>
                </a:solidFill>
                <a:latin typeface="Century Gothic" panose="020B0502020202020204" pitchFamily="34" charset="0"/>
              </a:rPr>
              <a:t> adults </a:t>
            </a:r>
            <a:r>
              <a:rPr lang="en-GB" sz="1600" b="1" i="0" dirty="0">
                <a:solidFill>
                  <a:srgbClr val="222222"/>
                </a:solidFill>
                <a:effectLst/>
                <a:latin typeface="Century Gothic" panose="020B0502020202020204" pitchFamily="34" charset="0"/>
              </a:rPr>
              <a:t>say you can't read a horror book because they think it will be too scary, even if you like horror. I would rather have free roam of the books to choose for myself.”</a:t>
            </a:r>
            <a:endParaRPr lang="en-GB" sz="1600" b="1" i="0" dirty="0">
              <a:solidFill>
                <a:srgbClr val="000000"/>
              </a:solidFill>
              <a:effectLst/>
              <a:latin typeface="Century Gothic" panose="020B0502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solidFill>
                  <a:srgbClr val="333333"/>
                </a:solidFill>
                <a:latin typeface="Century Gothic" panose="020B0502020202020204" pitchFamily="34" charset="0"/>
              </a:rPr>
              <a:t>Aldermoor Farm Primary School</a:t>
            </a:r>
            <a:endParaRPr kumimoji="0" lang="en-GB" sz="1600" i="0" u="none" strike="noStrike" kern="1200" cap="none" spc="0" normalizeH="0" baseline="0" noProof="0" dirty="0">
              <a:ln>
                <a:noFill/>
              </a:ln>
              <a:solidFill>
                <a:srgbClr val="333333"/>
              </a:solidFill>
              <a:effectLst/>
              <a:uLnTx/>
              <a:uFillTx/>
              <a:latin typeface="Century Gothic" panose="020B0502020202020204" pitchFamily="34" charset="0"/>
            </a:endParaRPr>
          </a:p>
        </p:txBody>
      </p:sp>
      <p:sp>
        <p:nvSpPr>
          <p:cNvPr id="4" name="Google Shape;575;p4">
            <a:extLst>
              <a:ext uri="{FF2B5EF4-FFF2-40B4-BE49-F238E27FC236}">
                <a16:creationId xmlns:a16="http://schemas.microsoft.com/office/drawing/2014/main" id="{1D3590D4-0B34-4F56-FC60-85F58C995C27}"/>
              </a:ext>
            </a:extLst>
          </p:cNvPr>
          <p:cNvSpPr/>
          <p:nvPr/>
        </p:nvSpPr>
        <p:spPr>
          <a:xfrm>
            <a:off x="290052" y="4568378"/>
            <a:ext cx="2627636" cy="2017797"/>
          </a:xfrm>
          <a:prstGeom prst="wedgeRoundRectCallout">
            <a:avLst>
              <a:gd name="adj1" fmla="val 58077"/>
              <a:gd name="adj2" fmla="val -28385"/>
              <a:gd name="adj3" fmla="val 16667"/>
            </a:avLst>
          </a:prstGeom>
          <a:solidFill>
            <a:srgbClr val="FFFFFF"/>
          </a:solidFill>
          <a:ln w="28575" cap="flat" cmpd="sng">
            <a:solidFill>
              <a:schemeClr val="accent6"/>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i="0" dirty="0">
                <a:effectLst/>
                <a:latin typeface="Century Gothic" panose="020B0502020202020204" pitchFamily="34" charset="0"/>
              </a:rPr>
              <a:t>“</a:t>
            </a:r>
            <a:r>
              <a:rPr lang="en-GB" sz="1600" b="1" i="0" dirty="0">
                <a:solidFill>
                  <a:srgbClr val="222222"/>
                </a:solidFill>
                <a:effectLst/>
                <a:latin typeface="Century Gothic" panose="020B0502020202020204" pitchFamily="34" charset="0"/>
              </a:rPr>
              <a:t>Adults should not choose our books but we still need some help and guidance with our choices</a:t>
            </a:r>
            <a:r>
              <a:rPr lang="en-GB" sz="1600" b="1" i="0" dirty="0">
                <a:effectLst/>
                <a:latin typeface="Century Gothic" panose="020B0502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Branfil</a:t>
            </a:r>
            <a:r>
              <a:rPr lang="en-GB" sz="1600" dirty="0">
                <a:latin typeface="Century Gothic" panose="020B0502020202020204" pitchFamily="34" charset="0"/>
              </a:rPr>
              <a:t> Primary School</a:t>
            </a:r>
            <a:endParaRPr kumimoji="0" lang="en-GB" sz="1600" i="0" u="none" strike="noStrike" kern="1200" cap="none" spc="0" normalizeH="0" baseline="0" noProof="0" dirty="0">
              <a:ln>
                <a:noFill/>
              </a:ln>
              <a:effectLst/>
              <a:uLnTx/>
              <a:uFillTx/>
              <a:latin typeface="Century Gothic" panose="020B0502020202020204" pitchFamily="34" charset="0"/>
            </a:endParaRPr>
          </a:p>
        </p:txBody>
      </p:sp>
      <p:sp>
        <p:nvSpPr>
          <p:cNvPr id="3" name="Google Shape;558;p4">
            <a:extLst>
              <a:ext uri="{FF2B5EF4-FFF2-40B4-BE49-F238E27FC236}">
                <a16:creationId xmlns:a16="http://schemas.microsoft.com/office/drawing/2014/main" id="{4133B16E-23E9-6020-5FF9-343C43473F33}"/>
              </a:ext>
            </a:extLst>
          </p:cNvPr>
          <p:cNvSpPr/>
          <p:nvPr/>
        </p:nvSpPr>
        <p:spPr>
          <a:xfrm>
            <a:off x="290052" y="1914040"/>
            <a:ext cx="2627636" cy="2265819"/>
          </a:xfrm>
          <a:prstGeom prst="wedgeRoundRectCallout">
            <a:avLst>
              <a:gd name="adj1" fmla="val 60889"/>
              <a:gd name="adj2" fmla="val -28591"/>
              <a:gd name="adj3" fmla="val 16667"/>
            </a:avLst>
          </a:prstGeom>
          <a:solidFill>
            <a:srgbClr val="FFFFFF"/>
          </a:solidFill>
          <a:ln w="28575" cap="flat" cmpd="sng">
            <a:solidFill>
              <a:schemeClr val="tx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i="0" dirty="0">
                <a:solidFill>
                  <a:srgbClr val="000000"/>
                </a:solidFill>
                <a:effectLst/>
                <a:latin typeface="Century Gothic" panose="020B0502020202020204" pitchFamily="34" charset="0"/>
              </a:rPr>
              <a:t>“</a:t>
            </a:r>
            <a:r>
              <a:rPr lang="en-GB" sz="1600" b="1" i="0" dirty="0">
                <a:solidFill>
                  <a:srgbClr val="222222"/>
                </a:solidFill>
                <a:effectLst/>
                <a:latin typeface="Century Gothic" panose="020B0502020202020204" pitchFamily="34" charset="0"/>
              </a:rPr>
              <a:t>If adults choose what we read and we don't like it, we could just ask for another one. Adults are just trying to keep us safe</a:t>
            </a:r>
            <a:r>
              <a:rPr lang="en-GB" sz="1600" b="1" i="0" dirty="0">
                <a:solidFill>
                  <a:srgbClr val="000000"/>
                </a:solidFill>
                <a:effectLst/>
                <a:latin typeface="Century Gothic" panose="020B0502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err="1">
                <a:solidFill>
                  <a:srgbClr val="333333"/>
                </a:solidFill>
                <a:latin typeface="Century Gothic" panose="020B0502020202020204" pitchFamily="34" charset="0"/>
              </a:rPr>
              <a:t>Worlaby</a:t>
            </a:r>
            <a:r>
              <a:rPr lang="en-GB" sz="1600" dirty="0">
                <a:solidFill>
                  <a:srgbClr val="333333"/>
                </a:solidFill>
                <a:latin typeface="Century Gothic" panose="020B0502020202020204" pitchFamily="34" charset="0"/>
              </a:rPr>
              <a:t> Academy</a:t>
            </a:r>
            <a:endParaRPr kumimoji="0" lang="en-GB" sz="1600" i="0" u="none" strike="noStrike" kern="1200" cap="none" spc="0" normalizeH="0" baseline="0" noProof="0" dirty="0">
              <a:ln>
                <a:noFill/>
              </a:ln>
              <a:solidFill>
                <a:srgbClr val="333333"/>
              </a:solidFill>
              <a:effectLst/>
              <a:uLnTx/>
              <a:uFillTx/>
              <a:latin typeface="Century Gothic" panose="020B0502020202020204" pitchFamily="34" charset="0"/>
            </a:endParaRPr>
          </a:p>
        </p:txBody>
      </p:sp>
      <p:sp>
        <p:nvSpPr>
          <p:cNvPr id="9" name="Slide Number Placeholder 1">
            <a:extLst>
              <a:ext uri="{FF2B5EF4-FFF2-40B4-BE49-F238E27FC236}">
                <a16:creationId xmlns:a16="http://schemas.microsoft.com/office/drawing/2014/main" id="{C18A7DFF-334B-080F-52CD-B17102DA8DDC}"/>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11" name="Google Shape;575;p4">
            <a:extLst>
              <a:ext uri="{FF2B5EF4-FFF2-40B4-BE49-F238E27FC236}">
                <a16:creationId xmlns:a16="http://schemas.microsoft.com/office/drawing/2014/main" id="{89908433-A1A2-C9C3-7F7B-4D4253C21930}"/>
              </a:ext>
            </a:extLst>
          </p:cNvPr>
          <p:cNvSpPr/>
          <p:nvPr/>
        </p:nvSpPr>
        <p:spPr>
          <a:xfrm>
            <a:off x="3207740" y="5674114"/>
            <a:ext cx="5657162" cy="912061"/>
          </a:xfrm>
          <a:prstGeom prst="wedgeRoundRectCallout">
            <a:avLst>
              <a:gd name="adj1" fmla="val -23205"/>
              <a:gd name="adj2" fmla="val -77751"/>
              <a:gd name="adj3" fmla="val 16667"/>
            </a:avLst>
          </a:prstGeom>
          <a:solidFill>
            <a:srgbClr val="FFFFFF"/>
          </a:solidFill>
          <a:ln w="28575" cap="flat" cmpd="sng">
            <a:solidFill>
              <a:schemeClr val="accen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i="0" dirty="0">
                <a:solidFill>
                  <a:srgbClr val="222222"/>
                </a:solidFill>
                <a:effectLst/>
                <a:latin typeface="Century Gothic" panose="020B0502020202020204" pitchFamily="34" charset="0"/>
              </a:rPr>
              <a:t>“I think that if adults chose our books it might be something they like or boring</a:t>
            </a:r>
            <a:r>
              <a:rPr lang="en-GB" sz="1550" b="1" i="0" dirty="0">
                <a:solidFill>
                  <a:srgbClr val="000000"/>
                </a:solidFill>
                <a:effectLst/>
                <a:latin typeface="Century Gothic" panose="020B0502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550" dirty="0">
                <a:solidFill>
                  <a:srgbClr val="333333"/>
                </a:solidFill>
                <a:latin typeface="Century Gothic" panose="020B0502020202020204" pitchFamily="34" charset="0"/>
              </a:rPr>
              <a:t>Stocks Lane Primary</a:t>
            </a:r>
            <a:endParaRPr kumimoji="0" lang="en-GB" sz="1550" i="0" u="none" strike="noStrike" kern="1200" cap="none" spc="0" normalizeH="0" baseline="0" noProof="0" dirty="0">
              <a:ln>
                <a:noFill/>
              </a:ln>
              <a:solidFill>
                <a:srgbClr val="333333"/>
              </a:solidFill>
              <a:effectLst/>
              <a:uLnTx/>
              <a:uFillTx/>
              <a:latin typeface="Century Gothic" panose="020B0502020202020204" pitchFamily="34" charset="0"/>
            </a:endParaRPr>
          </a:p>
        </p:txBody>
      </p:sp>
    </p:spTree>
    <p:extLst>
      <p:ext uri="{BB962C8B-B14F-4D97-AF65-F5344CB8AC3E}">
        <p14:creationId xmlns:p14="http://schemas.microsoft.com/office/powerpoint/2010/main" val="1629425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3" name="Picture 2" descr="Stack of books on a desk">
            <a:extLst>
              <a:ext uri="{FF2B5EF4-FFF2-40B4-BE49-F238E27FC236}">
                <a16:creationId xmlns:a16="http://schemas.microsoft.com/office/drawing/2014/main" id="{DC449352-32D1-4195-7F30-654B07B752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986520"/>
            <a:ext cx="9143998" cy="3949173"/>
          </a:xfrm>
          <a:prstGeom prst="rect">
            <a:avLst/>
          </a:prstGeom>
          <a:effectLst>
            <a:outerShdw blurRad="50800" dist="38100" dir="2700000" algn="tl" rotWithShape="0">
              <a:prstClr val="black">
                <a:alpha val="40000"/>
              </a:prstClr>
            </a:outerShdw>
          </a:effectLst>
        </p:spPr>
      </p:pic>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C7BFE148-882E-D878-6897-8956BE9D0C73}"/>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Taking it to the extreme</a:t>
            </a:r>
            <a:endParaRPr dirty="0"/>
          </a:p>
        </p:txBody>
      </p:sp>
      <p:pic>
        <p:nvPicPr>
          <p:cNvPr id="48" name="Graphic 47" descr="Badge 1 outline">
            <a:extLst>
              <a:ext uri="{FF2B5EF4-FFF2-40B4-BE49-F238E27FC236}">
                <a16:creationId xmlns:a16="http://schemas.microsoft.com/office/drawing/2014/main" id="{7B29416F-B790-A8D3-05ED-B7E10DE85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33861">
            <a:off x="442709" y="5440299"/>
            <a:ext cx="1198134" cy="1198134"/>
          </a:xfrm>
          <a:prstGeom prst="rect">
            <a:avLst/>
          </a:prstGeom>
          <a:effectLst>
            <a:glow rad="228600">
              <a:schemeClr val="tx2">
                <a:alpha val="40000"/>
              </a:schemeClr>
            </a:glow>
            <a:outerShdw blurRad="50800" dist="38100" dir="2700000" algn="tl" rotWithShape="0">
              <a:prstClr val="black">
                <a:alpha val="40000"/>
              </a:prstClr>
            </a:outerShdw>
          </a:effectLst>
        </p:spPr>
      </p:pic>
      <p:pic>
        <p:nvPicPr>
          <p:cNvPr id="49" name="Graphic 48" descr="Badge outline">
            <a:extLst>
              <a:ext uri="{FF2B5EF4-FFF2-40B4-BE49-F238E27FC236}">
                <a16:creationId xmlns:a16="http://schemas.microsoft.com/office/drawing/2014/main" id="{40B107D4-49BA-67AF-E9B1-A31BE9472F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2841">
            <a:off x="2191054" y="5337838"/>
            <a:ext cx="1198134" cy="1198134"/>
          </a:xfrm>
          <a:prstGeom prst="rect">
            <a:avLst/>
          </a:prstGeom>
          <a:effectLst>
            <a:glow rad="228600">
              <a:schemeClr val="tx2">
                <a:lumMod val="40000"/>
                <a:lumOff val="60000"/>
                <a:alpha val="40000"/>
              </a:schemeClr>
            </a:glow>
            <a:outerShdw blurRad="50800" dist="38100" dir="2700000" algn="tl" rotWithShape="0">
              <a:prstClr val="black">
                <a:alpha val="40000"/>
              </a:prstClr>
            </a:outerShdw>
          </a:effectLst>
        </p:spPr>
      </p:pic>
      <p:pic>
        <p:nvPicPr>
          <p:cNvPr id="50" name="Graphic 49" descr="Badge 3 outline">
            <a:extLst>
              <a:ext uri="{FF2B5EF4-FFF2-40B4-BE49-F238E27FC236}">
                <a16:creationId xmlns:a16="http://schemas.microsoft.com/office/drawing/2014/main" id="{680B212A-7760-8A09-10EB-4C790DA30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707523">
            <a:off x="3939399" y="5439234"/>
            <a:ext cx="1198134" cy="1198134"/>
          </a:xfrm>
          <a:prstGeom prst="rect">
            <a:avLst/>
          </a:prstGeom>
          <a:effectLst>
            <a:glow rad="228600">
              <a:schemeClr val="accent3">
                <a:alpha val="40000"/>
              </a:schemeClr>
            </a:glow>
            <a:outerShdw blurRad="50800" dist="38100" dir="2700000" algn="tl" rotWithShape="0">
              <a:prstClr val="black">
                <a:alpha val="40000"/>
              </a:prstClr>
            </a:outerShdw>
          </a:effectLst>
        </p:spPr>
      </p:pic>
      <p:pic>
        <p:nvPicPr>
          <p:cNvPr id="51" name="Graphic 50" descr="Badge 4 outline">
            <a:extLst>
              <a:ext uri="{FF2B5EF4-FFF2-40B4-BE49-F238E27FC236}">
                <a16:creationId xmlns:a16="http://schemas.microsoft.com/office/drawing/2014/main" id="{9AEA1EBC-6D2C-652B-2FC0-251D0EAB7F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918034">
            <a:off x="5687744" y="5350594"/>
            <a:ext cx="1198134" cy="1198134"/>
          </a:xfrm>
          <a:prstGeom prst="rect">
            <a:avLst/>
          </a:prstGeom>
          <a:effectLst>
            <a:glow rad="228600">
              <a:schemeClr val="accent1">
                <a:alpha val="40000"/>
              </a:schemeClr>
            </a:glow>
            <a:outerShdw blurRad="50800" dist="38100" dir="2700000" algn="tl" rotWithShape="0">
              <a:prstClr val="black">
                <a:alpha val="40000"/>
              </a:prstClr>
            </a:outerShdw>
          </a:effectLst>
        </p:spPr>
      </p:pic>
      <p:pic>
        <p:nvPicPr>
          <p:cNvPr id="52" name="Graphic 51" descr="Badge 5 outline">
            <a:extLst>
              <a:ext uri="{FF2B5EF4-FFF2-40B4-BE49-F238E27FC236}">
                <a16:creationId xmlns:a16="http://schemas.microsoft.com/office/drawing/2014/main" id="{1470EE1E-1781-D9FB-C570-C453B034FCA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88194">
            <a:off x="7436090" y="5371493"/>
            <a:ext cx="1198134" cy="1198134"/>
          </a:xfrm>
          <a:prstGeom prst="rect">
            <a:avLst/>
          </a:prstGeom>
          <a:effectLst>
            <a:glow rad="228600">
              <a:schemeClr val="accent2">
                <a:alpha val="40000"/>
              </a:schemeClr>
            </a:glow>
            <a:outerShdw blurRad="50800" dist="38100" dir="2700000" algn="tl" rotWithShape="0">
              <a:prstClr val="black">
                <a:alpha val="40000"/>
              </a:prstClr>
            </a:outerShdw>
          </a:effectLst>
        </p:spPr>
      </p:pic>
      <p:sp>
        <p:nvSpPr>
          <p:cNvPr id="53" name="Rectangle 52">
            <a:extLst>
              <a:ext uri="{FF2B5EF4-FFF2-40B4-BE49-F238E27FC236}">
                <a16:creationId xmlns:a16="http://schemas.microsoft.com/office/drawing/2014/main" id="{F57C5CCD-0D94-66B9-8E3C-24418C817571}"/>
              </a:ext>
            </a:extLst>
          </p:cNvPr>
          <p:cNvSpPr/>
          <p:nvPr/>
        </p:nvSpPr>
        <p:spPr>
          <a:xfrm>
            <a:off x="-31935" y="524053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not extreme!</a:t>
            </a:r>
          </a:p>
        </p:txBody>
      </p:sp>
      <p:sp>
        <p:nvSpPr>
          <p:cNvPr id="56" name="Rectangle 55">
            <a:extLst>
              <a:ext uri="{FF2B5EF4-FFF2-40B4-BE49-F238E27FC236}">
                <a16:creationId xmlns:a16="http://schemas.microsoft.com/office/drawing/2014/main" id="{542F665F-4284-D415-94F7-27573E2114EE}"/>
              </a:ext>
            </a:extLst>
          </p:cNvPr>
          <p:cNvSpPr/>
          <p:nvPr/>
        </p:nvSpPr>
        <p:spPr>
          <a:xfrm>
            <a:off x="6930673" y="525134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extreme!</a:t>
            </a:r>
          </a:p>
        </p:txBody>
      </p:sp>
      <p:sp>
        <p:nvSpPr>
          <p:cNvPr id="25" name="Rectangle: Rounded Corners 24">
            <a:extLst>
              <a:ext uri="{FF2B5EF4-FFF2-40B4-BE49-F238E27FC236}">
                <a16:creationId xmlns:a16="http://schemas.microsoft.com/office/drawing/2014/main" id="{58ADA026-52F8-3137-1F20-A624DD6AEAFA}"/>
              </a:ext>
            </a:extLst>
          </p:cNvPr>
          <p:cNvSpPr/>
          <p:nvPr/>
        </p:nvSpPr>
        <p:spPr>
          <a:xfrm>
            <a:off x="1360639" y="2072148"/>
            <a:ext cx="6422723" cy="179638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Individual activity (5-10 mins)</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Over the next few slides, you will read some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different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For each one, decide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how extreme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their view is using your fingers as a scale from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one to five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If it is not 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show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one finger</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If it is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 bit extreme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show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three fingers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If it is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show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five fingers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pic>
        <p:nvPicPr>
          <p:cNvPr id="11" name="Picture 10" descr="A picture containing drawing&#10;&#10;Description automatically generated">
            <a:extLst>
              <a:ext uri="{FF2B5EF4-FFF2-40B4-BE49-F238E27FC236}">
                <a16:creationId xmlns:a16="http://schemas.microsoft.com/office/drawing/2014/main" id="{69FC98CD-3E56-ACC5-73C3-055DFEB5411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321011" y="1851382"/>
            <a:ext cx="810561" cy="779947"/>
          </a:xfrm>
          <a:prstGeom prst="rect">
            <a:avLst/>
          </a:prstGeom>
        </p:spPr>
      </p:pic>
      <p:sp>
        <p:nvSpPr>
          <p:cNvPr id="60" name="Rectangle 59">
            <a:extLst>
              <a:ext uri="{FF2B5EF4-FFF2-40B4-BE49-F238E27FC236}">
                <a16:creationId xmlns:a16="http://schemas.microsoft.com/office/drawing/2014/main" id="{5ACA02E3-D3CA-F5DF-6E80-09F60D08A137}"/>
              </a:ext>
            </a:extLst>
          </p:cNvPr>
          <p:cNvSpPr/>
          <p:nvPr/>
        </p:nvSpPr>
        <p:spPr>
          <a:xfrm>
            <a:off x="3437245" y="5308182"/>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a bit extreme!</a:t>
            </a:r>
          </a:p>
        </p:txBody>
      </p:sp>
    </p:spTree>
    <p:extLst>
      <p:ext uri="{BB962C8B-B14F-4D97-AF65-F5344CB8AC3E}">
        <p14:creationId xmlns:p14="http://schemas.microsoft.com/office/powerpoint/2010/main" val="31578384"/>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5" name="Picture 14" descr="Stack of books on a desk">
            <a:extLst>
              <a:ext uri="{FF2B5EF4-FFF2-40B4-BE49-F238E27FC236}">
                <a16:creationId xmlns:a16="http://schemas.microsoft.com/office/drawing/2014/main" id="{C3F9FF68-4E39-05E3-79DE-BB4F90823E5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986520"/>
            <a:ext cx="9143998" cy="3949173"/>
          </a:xfrm>
          <a:prstGeom prst="rect">
            <a:avLst/>
          </a:prstGeom>
          <a:effectLst>
            <a:outerShdw blurRad="50800" dist="38100" dir="2700000" algn="tl" rotWithShape="0">
              <a:prstClr val="black">
                <a:alpha val="40000"/>
              </a:prstClr>
            </a:outerShdw>
          </a:effectLst>
        </p:spPr>
      </p:pic>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C7BFE148-882E-D878-6897-8956BE9D0C73}"/>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Taking it to the extreme</a:t>
            </a:r>
            <a:endParaRPr dirty="0"/>
          </a:p>
        </p:txBody>
      </p:sp>
      <p:grpSp>
        <p:nvGrpSpPr>
          <p:cNvPr id="57" name="Group 56">
            <a:extLst>
              <a:ext uri="{FF2B5EF4-FFF2-40B4-BE49-F238E27FC236}">
                <a16:creationId xmlns:a16="http://schemas.microsoft.com/office/drawing/2014/main" id="{68823220-E714-937C-83D2-DA59F444B166}"/>
              </a:ext>
            </a:extLst>
          </p:cNvPr>
          <p:cNvGrpSpPr/>
          <p:nvPr/>
        </p:nvGrpSpPr>
        <p:grpSpPr>
          <a:xfrm>
            <a:off x="5619564" y="1458364"/>
            <a:ext cx="3070495" cy="3048216"/>
            <a:chOff x="5488939" y="1458364"/>
            <a:chExt cx="3070495" cy="3048216"/>
          </a:xfrm>
        </p:grpSpPr>
        <p:sp>
          <p:nvSpPr>
            <p:cNvPr id="46" name="Rectangle 45">
              <a:extLst>
                <a:ext uri="{FF2B5EF4-FFF2-40B4-BE49-F238E27FC236}">
                  <a16:creationId xmlns:a16="http://schemas.microsoft.com/office/drawing/2014/main" id="{867F9721-A563-DCA5-455F-75474A53998B}"/>
                </a:ext>
              </a:extLst>
            </p:cNvPr>
            <p:cNvSpPr/>
            <p:nvPr/>
          </p:nvSpPr>
          <p:spPr>
            <a:xfrm>
              <a:off x="5678860" y="1458364"/>
              <a:ext cx="2880574" cy="2889491"/>
            </a:xfrm>
            <a:prstGeom prst="rect">
              <a:avLst/>
            </a:prstGeom>
            <a:pattFill prst="lgGrid">
              <a:fgClr>
                <a:srgbClr val="EAF1FA"/>
              </a:fgClr>
              <a:bgClr>
                <a:srgbClr val="F7F7F7"/>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F3750D11-F86C-6428-A250-45DC25441BDD}"/>
                </a:ext>
              </a:extLst>
            </p:cNvPr>
            <p:cNvSpPr/>
            <p:nvPr/>
          </p:nvSpPr>
          <p:spPr>
            <a:xfrm>
              <a:off x="5488939" y="1617089"/>
              <a:ext cx="2880574" cy="2889491"/>
            </a:xfrm>
            <a:prstGeom prst="rect">
              <a:avLst/>
            </a:prstGeom>
            <a:pattFill prst="lgGrid">
              <a:fgClr>
                <a:srgbClr val="EAF1FA"/>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400" dirty="0">
                  <a:latin typeface="Dreaming Outloud Pro" panose="03050502040302030504" pitchFamily="66" charset="0"/>
                  <a:cs typeface="Dreaming Outloud Pro" panose="03050502040302030504" pitchFamily="66" charset="0"/>
                </a:rPr>
                <a:t>Liam doesn't agree </a:t>
              </a:r>
            </a:p>
            <a:p>
              <a:pPr lvl="0" algn="ctr"/>
              <a:r>
                <a:rPr lang="en-GB" sz="2400" dirty="0">
                  <a:latin typeface="Dreaming Outloud Pro" panose="03050502040302030504" pitchFamily="66" charset="0"/>
                  <a:cs typeface="Dreaming Outloud Pro" panose="03050502040302030504" pitchFamily="66" charset="0"/>
                </a:rPr>
                <a:t>with everything that the five British Values say. So he stays behind to discuss them with </a:t>
              </a:r>
            </a:p>
            <a:p>
              <a:pPr lvl="0" algn="ctr"/>
              <a:r>
                <a:rPr lang="en-GB" sz="2400" dirty="0">
                  <a:latin typeface="Dreaming Outloud Pro" panose="03050502040302030504" pitchFamily="66" charset="0"/>
                  <a:cs typeface="Dreaming Outloud Pro" panose="03050502040302030504" pitchFamily="66" charset="0"/>
                </a:rPr>
                <a:t>his teacher.</a:t>
              </a:r>
            </a:p>
          </p:txBody>
        </p:sp>
      </p:grpSp>
      <p:pic>
        <p:nvPicPr>
          <p:cNvPr id="48" name="Graphic 47" descr="Badge 1 outline">
            <a:extLst>
              <a:ext uri="{FF2B5EF4-FFF2-40B4-BE49-F238E27FC236}">
                <a16:creationId xmlns:a16="http://schemas.microsoft.com/office/drawing/2014/main" id="{7B29416F-B790-A8D3-05ED-B7E10DE85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33861">
            <a:off x="442709" y="5440299"/>
            <a:ext cx="1198134" cy="1198134"/>
          </a:xfrm>
          <a:prstGeom prst="rect">
            <a:avLst/>
          </a:prstGeom>
          <a:effectLst>
            <a:glow rad="228600">
              <a:schemeClr val="tx2">
                <a:alpha val="40000"/>
              </a:schemeClr>
            </a:glow>
            <a:outerShdw blurRad="50800" dist="38100" dir="2700000" algn="tl" rotWithShape="0">
              <a:prstClr val="black">
                <a:alpha val="40000"/>
              </a:prstClr>
            </a:outerShdw>
          </a:effectLst>
        </p:spPr>
      </p:pic>
      <p:pic>
        <p:nvPicPr>
          <p:cNvPr id="49" name="Graphic 48" descr="Badge outline">
            <a:extLst>
              <a:ext uri="{FF2B5EF4-FFF2-40B4-BE49-F238E27FC236}">
                <a16:creationId xmlns:a16="http://schemas.microsoft.com/office/drawing/2014/main" id="{40B107D4-49BA-67AF-E9B1-A31BE9472F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2841">
            <a:off x="2191054" y="5337838"/>
            <a:ext cx="1198134" cy="1198134"/>
          </a:xfrm>
          <a:prstGeom prst="rect">
            <a:avLst/>
          </a:prstGeom>
          <a:effectLst>
            <a:glow rad="228600">
              <a:schemeClr val="tx2">
                <a:lumMod val="40000"/>
                <a:lumOff val="60000"/>
                <a:alpha val="40000"/>
              </a:schemeClr>
            </a:glow>
            <a:outerShdw blurRad="50800" dist="38100" dir="2700000" algn="tl" rotWithShape="0">
              <a:prstClr val="black">
                <a:alpha val="40000"/>
              </a:prstClr>
            </a:outerShdw>
          </a:effectLst>
        </p:spPr>
      </p:pic>
      <p:pic>
        <p:nvPicPr>
          <p:cNvPr id="50" name="Graphic 49" descr="Badge 3 outline">
            <a:extLst>
              <a:ext uri="{FF2B5EF4-FFF2-40B4-BE49-F238E27FC236}">
                <a16:creationId xmlns:a16="http://schemas.microsoft.com/office/drawing/2014/main" id="{680B212A-7760-8A09-10EB-4C790DA30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707523">
            <a:off x="3939399" y="5439234"/>
            <a:ext cx="1198134" cy="1198134"/>
          </a:xfrm>
          <a:prstGeom prst="rect">
            <a:avLst/>
          </a:prstGeom>
          <a:effectLst>
            <a:glow rad="228600">
              <a:schemeClr val="accent3">
                <a:alpha val="40000"/>
              </a:schemeClr>
            </a:glow>
            <a:outerShdw blurRad="50800" dist="38100" dir="2700000" algn="tl" rotWithShape="0">
              <a:prstClr val="black">
                <a:alpha val="40000"/>
              </a:prstClr>
            </a:outerShdw>
          </a:effectLst>
        </p:spPr>
      </p:pic>
      <p:pic>
        <p:nvPicPr>
          <p:cNvPr id="51" name="Graphic 50" descr="Badge 4 outline">
            <a:extLst>
              <a:ext uri="{FF2B5EF4-FFF2-40B4-BE49-F238E27FC236}">
                <a16:creationId xmlns:a16="http://schemas.microsoft.com/office/drawing/2014/main" id="{9AEA1EBC-6D2C-652B-2FC0-251D0EAB7F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918034">
            <a:off x="5687744" y="5350594"/>
            <a:ext cx="1198134" cy="1198134"/>
          </a:xfrm>
          <a:prstGeom prst="rect">
            <a:avLst/>
          </a:prstGeom>
          <a:effectLst>
            <a:glow rad="228600">
              <a:schemeClr val="accent1">
                <a:alpha val="40000"/>
              </a:schemeClr>
            </a:glow>
            <a:outerShdw blurRad="50800" dist="38100" dir="2700000" algn="tl" rotWithShape="0">
              <a:prstClr val="black">
                <a:alpha val="40000"/>
              </a:prstClr>
            </a:outerShdw>
          </a:effectLst>
        </p:spPr>
      </p:pic>
      <p:pic>
        <p:nvPicPr>
          <p:cNvPr id="52" name="Graphic 51" descr="Badge 5 outline">
            <a:extLst>
              <a:ext uri="{FF2B5EF4-FFF2-40B4-BE49-F238E27FC236}">
                <a16:creationId xmlns:a16="http://schemas.microsoft.com/office/drawing/2014/main" id="{1470EE1E-1781-D9FB-C570-C453B034FCA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88194">
            <a:off x="7436090" y="5371493"/>
            <a:ext cx="1198134" cy="1198134"/>
          </a:xfrm>
          <a:prstGeom prst="rect">
            <a:avLst/>
          </a:prstGeom>
          <a:effectLst>
            <a:glow rad="228600">
              <a:schemeClr val="accent2">
                <a:alpha val="40000"/>
              </a:schemeClr>
            </a:glow>
            <a:outerShdw blurRad="50800" dist="38100" dir="2700000" algn="tl" rotWithShape="0">
              <a:prstClr val="black">
                <a:alpha val="40000"/>
              </a:prstClr>
            </a:outerShdw>
          </a:effectLst>
        </p:spPr>
      </p:pic>
      <p:sp>
        <p:nvSpPr>
          <p:cNvPr id="53" name="Rectangle 52">
            <a:extLst>
              <a:ext uri="{FF2B5EF4-FFF2-40B4-BE49-F238E27FC236}">
                <a16:creationId xmlns:a16="http://schemas.microsoft.com/office/drawing/2014/main" id="{F57C5CCD-0D94-66B9-8E3C-24418C817571}"/>
              </a:ext>
            </a:extLst>
          </p:cNvPr>
          <p:cNvSpPr/>
          <p:nvPr/>
        </p:nvSpPr>
        <p:spPr>
          <a:xfrm>
            <a:off x="-31935" y="524053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not extreme!</a:t>
            </a:r>
          </a:p>
        </p:txBody>
      </p:sp>
      <p:sp>
        <p:nvSpPr>
          <p:cNvPr id="5" name="Rectangle 4">
            <a:extLst>
              <a:ext uri="{FF2B5EF4-FFF2-40B4-BE49-F238E27FC236}">
                <a16:creationId xmlns:a16="http://schemas.microsoft.com/office/drawing/2014/main" id="{842ED757-5BCF-449C-ADD9-8FDA56566178}"/>
              </a:ext>
            </a:extLst>
          </p:cNvPr>
          <p:cNvSpPr/>
          <p:nvPr/>
        </p:nvSpPr>
        <p:spPr>
          <a:xfrm>
            <a:off x="6930673" y="525134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extreme!</a:t>
            </a:r>
          </a:p>
        </p:txBody>
      </p:sp>
      <p:sp>
        <p:nvSpPr>
          <p:cNvPr id="6" name="Rectangle 5">
            <a:extLst>
              <a:ext uri="{FF2B5EF4-FFF2-40B4-BE49-F238E27FC236}">
                <a16:creationId xmlns:a16="http://schemas.microsoft.com/office/drawing/2014/main" id="{FD624502-193C-75FC-CB3F-C0F82A3CD002}"/>
              </a:ext>
            </a:extLst>
          </p:cNvPr>
          <p:cNvSpPr/>
          <p:nvPr/>
        </p:nvSpPr>
        <p:spPr>
          <a:xfrm>
            <a:off x="3437245" y="5308182"/>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a bit extreme!</a:t>
            </a:r>
          </a:p>
        </p:txBody>
      </p:sp>
    </p:spTree>
    <p:extLst>
      <p:ext uri="{BB962C8B-B14F-4D97-AF65-F5344CB8AC3E}">
        <p14:creationId xmlns:p14="http://schemas.microsoft.com/office/powerpoint/2010/main" val="271945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29" name="Picture 28" descr="Bags hanging in school corridor">
            <a:extLst>
              <a:ext uri="{FF2B5EF4-FFF2-40B4-BE49-F238E27FC236}">
                <a16:creationId xmlns:a16="http://schemas.microsoft.com/office/drawing/2014/main" id="{2BCD67E1-4340-154D-8C87-B45D2D995CD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986520"/>
            <a:ext cx="9143998" cy="3949173"/>
          </a:xfrm>
          <a:prstGeom prst="rect">
            <a:avLst/>
          </a:prstGeom>
          <a:effectLst>
            <a:outerShdw blurRad="50800" dist="38100" dir="2700000" algn="tl" rotWithShape="0">
              <a:prstClr val="black">
                <a:alpha val="40000"/>
              </a:prstClr>
            </a:outerShdw>
          </a:effectLst>
        </p:spPr>
      </p:pic>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C7BFE148-882E-D878-6897-8956BE9D0C73}"/>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Taking it to the extreme</a:t>
            </a:r>
            <a:endParaRPr dirty="0"/>
          </a:p>
        </p:txBody>
      </p:sp>
      <p:sp>
        <p:nvSpPr>
          <p:cNvPr id="9" name="Slide Number Placeholder 1">
            <a:extLst>
              <a:ext uri="{FF2B5EF4-FFF2-40B4-BE49-F238E27FC236}">
                <a16:creationId xmlns:a16="http://schemas.microsoft.com/office/drawing/2014/main" id="{1908CF32-A332-16CC-EC14-D6CF232415B0}"/>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
        <p:nvSpPr>
          <p:cNvPr id="13" name="Rectangle 12">
            <a:extLst>
              <a:ext uri="{FF2B5EF4-FFF2-40B4-BE49-F238E27FC236}">
                <a16:creationId xmlns:a16="http://schemas.microsoft.com/office/drawing/2014/main" id="{F7275246-1C24-15BA-D419-464DAFF7D3F4}"/>
              </a:ext>
            </a:extLst>
          </p:cNvPr>
          <p:cNvSpPr/>
          <p:nvPr/>
        </p:nvSpPr>
        <p:spPr>
          <a:xfrm>
            <a:off x="489364" y="1458364"/>
            <a:ext cx="2880574" cy="2889491"/>
          </a:xfrm>
          <a:prstGeom prst="rect">
            <a:avLst/>
          </a:prstGeom>
          <a:pattFill prst="lgGrid">
            <a:fgClr>
              <a:srgbClr val="EAF1FA"/>
            </a:fgClr>
            <a:bgClr>
              <a:srgbClr val="F7F7F7"/>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7CE07D6-442C-C10A-DCCE-2DAE5BCAE393}"/>
              </a:ext>
            </a:extLst>
          </p:cNvPr>
          <p:cNvSpPr/>
          <p:nvPr/>
        </p:nvSpPr>
        <p:spPr>
          <a:xfrm>
            <a:off x="667579" y="1617089"/>
            <a:ext cx="2880574" cy="2889491"/>
          </a:xfrm>
          <a:prstGeom prst="rect">
            <a:avLst/>
          </a:prstGeom>
          <a:pattFill prst="lgGrid">
            <a:fgClr>
              <a:srgbClr val="EAF1FA"/>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400" dirty="0">
                <a:latin typeface="Dreaming Outloud Pro" panose="03050502040302030504" pitchFamily="66" charset="0"/>
                <a:cs typeface="Dreaming Outloud Pro" panose="03050502040302030504" pitchFamily="66" charset="0"/>
              </a:rPr>
              <a:t>Ana's mum has told her not to talk to Sara because she doesn’t agree with Sara’s beliefs. But Ana likes Sara. </a:t>
            </a:r>
          </a:p>
        </p:txBody>
      </p:sp>
      <p:pic>
        <p:nvPicPr>
          <p:cNvPr id="16" name="Graphic 15" descr="Badge 1 outline">
            <a:extLst>
              <a:ext uri="{FF2B5EF4-FFF2-40B4-BE49-F238E27FC236}">
                <a16:creationId xmlns:a16="http://schemas.microsoft.com/office/drawing/2014/main" id="{B05C5CFA-13A4-1D1A-E372-B1B1A81CE6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33861">
            <a:off x="442709" y="5440299"/>
            <a:ext cx="1198134" cy="1198134"/>
          </a:xfrm>
          <a:prstGeom prst="rect">
            <a:avLst/>
          </a:prstGeom>
          <a:effectLst>
            <a:glow rad="228600">
              <a:schemeClr val="tx2">
                <a:alpha val="40000"/>
              </a:schemeClr>
            </a:glow>
            <a:outerShdw blurRad="50800" dist="38100" dir="2700000" algn="tl" rotWithShape="0">
              <a:prstClr val="black">
                <a:alpha val="40000"/>
              </a:prstClr>
            </a:outerShdw>
          </a:effectLst>
        </p:spPr>
      </p:pic>
      <p:pic>
        <p:nvPicPr>
          <p:cNvPr id="17" name="Graphic 16" descr="Badge outline">
            <a:extLst>
              <a:ext uri="{FF2B5EF4-FFF2-40B4-BE49-F238E27FC236}">
                <a16:creationId xmlns:a16="http://schemas.microsoft.com/office/drawing/2014/main" id="{93D1A9E7-D49C-FC0F-0AC3-5B01D9BF69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2841">
            <a:off x="2191054" y="5337838"/>
            <a:ext cx="1198134" cy="1198134"/>
          </a:xfrm>
          <a:prstGeom prst="rect">
            <a:avLst/>
          </a:prstGeom>
          <a:effectLst>
            <a:glow rad="228600">
              <a:schemeClr val="tx2">
                <a:lumMod val="40000"/>
                <a:lumOff val="60000"/>
                <a:alpha val="40000"/>
              </a:schemeClr>
            </a:glow>
            <a:outerShdw blurRad="50800" dist="38100" dir="2700000" algn="tl" rotWithShape="0">
              <a:prstClr val="black">
                <a:alpha val="40000"/>
              </a:prstClr>
            </a:outerShdw>
          </a:effectLst>
        </p:spPr>
      </p:pic>
      <p:pic>
        <p:nvPicPr>
          <p:cNvPr id="18" name="Graphic 17" descr="Badge 3 outline">
            <a:extLst>
              <a:ext uri="{FF2B5EF4-FFF2-40B4-BE49-F238E27FC236}">
                <a16:creationId xmlns:a16="http://schemas.microsoft.com/office/drawing/2014/main" id="{FFBAE394-F87D-B24A-6191-6E3D7B3B99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707523">
            <a:off x="3939399" y="5439234"/>
            <a:ext cx="1198134" cy="1198134"/>
          </a:xfrm>
          <a:prstGeom prst="rect">
            <a:avLst/>
          </a:prstGeom>
          <a:effectLst>
            <a:glow rad="228600">
              <a:schemeClr val="accent3">
                <a:alpha val="40000"/>
              </a:schemeClr>
            </a:glow>
            <a:outerShdw blurRad="50800" dist="38100" dir="2700000" algn="tl" rotWithShape="0">
              <a:prstClr val="black">
                <a:alpha val="40000"/>
              </a:prstClr>
            </a:outerShdw>
          </a:effectLst>
        </p:spPr>
      </p:pic>
      <p:pic>
        <p:nvPicPr>
          <p:cNvPr id="19" name="Graphic 18" descr="Badge 4 outline">
            <a:extLst>
              <a:ext uri="{FF2B5EF4-FFF2-40B4-BE49-F238E27FC236}">
                <a16:creationId xmlns:a16="http://schemas.microsoft.com/office/drawing/2014/main" id="{21932579-0443-4A37-CCEF-47FBC1F98F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918034">
            <a:off x="5687744" y="5350594"/>
            <a:ext cx="1198134" cy="1198134"/>
          </a:xfrm>
          <a:prstGeom prst="rect">
            <a:avLst/>
          </a:prstGeom>
          <a:effectLst>
            <a:glow rad="228600">
              <a:schemeClr val="accent1">
                <a:alpha val="40000"/>
              </a:schemeClr>
            </a:glow>
            <a:outerShdw blurRad="50800" dist="38100" dir="2700000" algn="tl" rotWithShape="0">
              <a:prstClr val="black">
                <a:alpha val="40000"/>
              </a:prstClr>
            </a:outerShdw>
          </a:effectLst>
        </p:spPr>
      </p:pic>
      <p:pic>
        <p:nvPicPr>
          <p:cNvPr id="20" name="Graphic 19" descr="Badge 5 outline">
            <a:extLst>
              <a:ext uri="{FF2B5EF4-FFF2-40B4-BE49-F238E27FC236}">
                <a16:creationId xmlns:a16="http://schemas.microsoft.com/office/drawing/2014/main" id="{66B3A270-E929-83DC-3524-BA54147AA2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88194">
            <a:off x="7436090" y="5371493"/>
            <a:ext cx="1198134" cy="1198134"/>
          </a:xfrm>
          <a:prstGeom prst="rect">
            <a:avLst/>
          </a:prstGeom>
          <a:effectLst>
            <a:glow rad="228600">
              <a:schemeClr val="accent2">
                <a:alpha val="40000"/>
              </a:schemeClr>
            </a:glow>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67315FE-B682-F5ED-F5C6-332C088C2F4E}"/>
              </a:ext>
            </a:extLst>
          </p:cNvPr>
          <p:cNvSpPr/>
          <p:nvPr/>
        </p:nvSpPr>
        <p:spPr>
          <a:xfrm>
            <a:off x="-31935" y="524053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not extreme!</a:t>
            </a:r>
          </a:p>
        </p:txBody>
      </p:sp>
      <p:sp>
        <p:nvSpPr>
          <p:cNvPr id="3" name="Rectangle 2">
            <a:extLst>
              <a:ext uri="{FF2B5EF4-FFF2-40B4-BE49-F238E27FC236}">
                <a16:creationId xmlns:a16="http://schemas.microsoft.com/office/drawing/2014/main" id="{7D2D02C9-ED0E-07AF-6D00-4F54EF621BE1}"/>
              </a:ext>
            </a:extLst>
          </p:cNvPr>
          <p:cNvSpPr/>
          <p:nvPr/>
        </p:nvSpPr>
        <p:spPr>
          <a:xfrm>
            <a:off x="6930673" y="525134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extreme!</a:t>
            </a:r>
          </a:p>
        </p:txBody>
      </p:sp>
      <p:sp>
        <p:nvSpPr>
          <p:cNvPr id="4" name="Rectangle 3">
            <a:extLst>
              <a:ext uri="{FF2B5EF4-FFF2-40B4-BE49-F238E27FC236}">
                <a16:creationId xmlns:a16="http://schemas.microsoft.com/office/drawing/2014/main" id="{CC908DC5-CA87-891D-BD1D-B704B99863E1}"/>
              </a:ext>
            </a:extLst>
          </p:cNvPr>
          <p:cNvSpPr/>
          <p:nvPr/>
        </p:nvSpPr>
        <p:spPr>
          <a:xfrm>
            <a:off x="3437245" y="5308182"/>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a bit extreme!</a:t>
            </a:r>
          </a:p>
        </p:txBody>
      </p:sp>
    </p:spTree>
    <p:extLst>
      <p:ext uri="{BB962C8B-B14F-4D97-AF65-F5344CB8AC3E}">
        <p14:creationId xmlns:p14="http://schemas.microsoft.com/office/powerpoint/2010/main" val="217443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5" name="Picture 14" descr="A picture containing furniture, indoor, table, room&#10;&#10;Description automatically generated">
            <a:extLst>
              <a:ext uri="{FF2B5EF4-FFF2-40B4-BE49-F238E27FC236}">
                <a16:creationId xmlns:a16="http://schemas.microsoft.com/office/drawing/2014/main" id="{C3F9FF68-4E39-05E3-79DE-BB4F90823E54}"/>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flipH="1">
            <a:off x="0" y="986520"/>
            <a:ext cx="9143998" cy="3949173"/>
          </a:xfrm>
          <a:prstGeom prst="rect">
            <a:avLst/>
          </a:prstGeom>
          <a:effectLst>
            <a:outerShdw blurRad="50800" dist="38100" dir="2700000" algn="tl" rotWithShape="0">
              <a:prstClr val="black">
                <a:alpha val="40000"/>
              </a:prstClr>
            </a:outerShdw>
          </a:effectLst>
        </p:spPr>
      </p:pic>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C7BFE148-882E-D878-6897-8956BE9D0C73}"/>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Taking it to the extreme</a:t>
            </a:r>
            <a:endParaRPr dirty="0"/>
          </a:p>
        </p:txBody>
      </p:sp>
      <p:grpSp>
        <p:nvGrpSpPr>
          <p:cNvPr id="57" name="Group 56">
            <a:extLst>
              <a:ext uri="{FF2B5EF4-FFF2-40B4-BE49-F238E27FC236}">
                <a16:creationId xmlns:a16="http://schemas.microsoft.com/office/drawing/2014/main" id="{68823220-E714-937C-83D2-DA59F444B166}"/>
              </a:ext>
            </a:extLst>
          </p:cNvPr>
          <p:cNvGrpSpPr/>
          <p:nvPr/>
        </p:nvGrpSpPr>
        <p:grpSpPr>
          <a:xfrm>
            <a:off x="5619564" y="1458364"/>
            <a:ext cx="3070495" cy="3048216"/>
            <a:chOff x="5488939" y="1458364"/>
            <a:chExt cx="3070495" cy="3048216"/>
          </a:xfrm>
        </p:grpSpPr>
        <p:sp>
          <p:nvSpPr>
            <p:cNvPr id="46" name="Rectangle 45">
              <a:extLst>
                <a:ext uri="{FF2B5EF4-FFF2-40B4-BE49-F238E27FC236}">
                  <a16:creationId xmlns:a16="http://schemas.microsoft.com/office/drawing/2014/main" id="{867F9721-A563-DCA5-455F-75474A53998B}"/>
                </a:ext>
              </a:extLst>
            </p:cNvPr>
            <p:cNvSpPr/>
            <p:nvPr/>
          </p:nvSpPr>
          <p:spPr>
            <a:xfrm>
              <a:off x="5678860" y="1458364"/>
              <a:ext cx="2880574" cy="2889491"/>
            </a:xfrm>
            <a:prstGeom prst="rect">
              <a:avLst/>
            </a:prstGeom>
            <a:pattFill prst="lgGrid">
              <a:fgClr>
                <a:srgbClr val="EAF1FA"/>
              </a:fgClr>
              <a:bgClr>
                <a:srgbClr val="F7F7F7"/>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F3750D11-F86C-6428-A250-45DC25441BDD}"/>
                </a:ext>
              </a:extLst>
            </p:cNvPr>
            <p:cNvSpPr/>
            <p:nvPr/>
          </p:nvSpPr>
          <p:spPr>
            <a:xfrm>
              <a:off x="5488939" y="1617089"/>
              <a:ext cx="2880574" cy="2889491"/>
            </a:xfrm>
            <a:prstGeom prst="rect">
              <a:avLst/>
            </a:prstGeom>
            <a:pattFill prst="lgGrid">
              <a:fgClr>
                <a:srgbClr val="EAF1FA"/>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200" dirty="0">
                  <a:latin typeface="Dreaming Outloud Pro" panose="03050502040302030504" pitchFamily="66" charset="0"/>
                  <a:cs typeface="Dreaming Outloud Pro" panose="03050502040302030504" pitchFamily="66" charset="0"/>
                </a:rPr>
                <a:t>Miriam wants to find a way to tackle climate change, so she's started a protest in the dinner hall to get people to stop using plastic.</a:t>
              </a:r>
            </a:p>
          </p:txBody>
        </p:sp>
      </p:grpSp>
      <p:pic>
        <p:nvPicPr>
          <p:cNvPr id="48" name="Graphic 47" descr="Badge 1 outline">
            <a:extLst>
              <a:ext uri="{FF2B5EF4-FFF2-40B4-BE49-F238E27FC236}">
                <a16:creationId xmlns:a16="http://schemas.microsoft.com/office/drawing/2014/main" id="{7B29416F-B790-A8D3-05ED-B7E10DE85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33861">
            <a:off x="442709" y="5440299"/>
            <a:ext cx="1198134" cy="1198134"/>
          </a:xfrm>
          <a:prstGeom prst="rect">
            <a:avLst/>
          </a:prstGeom>
          <a:effectLst>
            <a:glow rad="228600">
              <a:schemeClr val="tx2">
                <a:alpha val="40000"/>
              </a:schemeClr>
            </a:glow>
            <a:outerShdw blurRad="50800" dist="38100" dir="2700000" algn="tl" rotWithShape="0">
              <a:prstClr val="black">
                <a:alpha val="40000"/>
              </a:prstClr>
            </a:outerShdw>
          </a:effectLst>
        </p:spPr>
      </p:pic>
      <p:pic>
        <p:nvPicPr>
          <p:cNvPr id="49" name="Graphic 48" descr="Badge outline">
            <a:extLst>
              <a:ext uri="{FF2B5EF4-FFF2-40B4-BE49-F238E27FC236}">
                <a16:creationId xmlns:a16="http://schemas.microsoft.com/office/drawing/2014/main" id="{40B107D4-49BA-67AF-E9B1-A31BE9472F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2841">
            <a:off x="2191054" y="5337838"/>
            <a:ext cx="1198134" cy="1198134"/>
          </a:xfrm>
          <a:prstGeom prst="rect">
            <a:avLst/>
          </a:prstGeom>
          <a:effectLst>
            <a:glow rad="228600">
              <a:schemeClr val="tx2">
                <a:lumMod val="40000"/>
                <a:lumOff val="60000"/>
                <a:alpha val="40000"/>
              </a:schemeClr>
            </a:glow>
            <a:outerShdw blurRad="50800" dist="38100" dir="2700000" algn="tl" rotWithShape="0">
              <a:prstClr val="black">
                <a:alpha val="40000"/>
              </a:prstClr>
            </a:outerShdw>
          </a:effectLst>
        </p:spPr>
      </p:pic>
      <p:pic>
        <p:nvPicPr>
          <p:cNvPr id="50" name="Graphic 49" descr="Badge 3 outline">
            <a:extLst>
              <a:ext uri="{FF2B5EF4-FFF2-40B4-BE49-F238E27FC236}">
                <a16:creationId xmlns:a16="http://schemas.microsoft.com/office/drawing/2014/main" id="{680B212A-7760-8A09-10EB-4C790DA30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707523">
            <a:off x="3939399" y="5439234"/>
            <a:ext cx="1198134" cy="1198134"/>
          </a:xfrm>
          <a:prstGeom prst="rect">
            <a:avLst/>
          </a:prstGeom>
          <a:effectLst>
            <a:glow rad="228600">
              <a:schemeClr val="accent3">
                <a:alpha val="40000"/>
              </a:schemeClr>
            </a:glow>
            <a:outerShdw blurRad="50800" dist="38100" dir="2700000" algn="tl" rotWithShape="0">
              <a:prstClr val="black">
                <a:alpha val="40000"/>
              </a:prstClr>
            </a:outerShdw>
          </a:effectLst>
        </p:spPr>
      </p:pic>
      <p:pic>
        <p:nvPicPr>
          <p:cNvPr id="51" name="Graphic 50" descr="Badge 4 outline">
            <a:extLst>
              <a:ext uri="{FF2B5EF4-FFF2-40B4-BE49-F238E27FC236}">
                <a16:creationId xmlns:a16="http://schemas.microsoft.com/office/drawing/2014/main" id="{9AEA1EBC-6D2C-652B-2FC0-251D0EAB7F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918034">
            <a:off x="5687744" y="5350594"/>
            <a:ext cx="1198134" cy="1198134"/>
          </a:xfrm>
          <a:prstGeom prst="rect">
            <a:avLst/>
          </a:prstGeom>
          <a:effectLst>
            <a:glow rad="228600">
              <a:schemeClr val="accent1">
                <a:alpha val="40000"/>
              </a:schemeClr>
            </a:glow>
            <a:outerShdw blurRad="50800" dist="38100" dir="2700000" algn="tl" rotWithShape="0">
              <a:prstClr val="black">
                <a:alpha val="40000"/>
              </a:prstClr>
            </a:outerShdw>
          </a:effectLst>
        </p:spPr>
      </p:pic>
      <p:pic>
        <p:nvPicPr>
          <p:cNvPr id="52" name="Graphic 51" descr="Badge 5 outline">
            <a:extLst>
              <a:ext uri="{FF2B5EF4-FFF2-40B4-BE49-F238E27FC236}">
                <a16:creationId xmlns:a16="http://schemas.microsoft.com/office/drawing/2014/main" id="{1470EE1E-1781-D9FB-C570-C453B034FCA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88194">
            <a:off x="7436090" y="5371493"/>
            <a:ext cx="1198134" cy="1198134"/>
          </a:xfrm>
          <a:prstGeom prst="rect">
            <a:avLst/>
          </a:prstGeom>
          <a:effectLst>
            <a:glow rad="228600">
              <a:schemeClr val="accent2">
                <a:alpha val="40000"/>
              </a:schemeClr>
            </a:glow>
            <a:outerShdw blurRad="50800" dist="38100" dir="2700000" algn="tl" rotWithShape="0">
              <a:prstClr val="black">
                <a:alpha val="40000"/>
              </a:prstClr>
            </a:outerShdw>
          </a:effectLst>
        </p:spPr>
      </p:pic>
      <p:sp>
        <p:nvSpPr>
          <p:cNvPr id="53" name="Rectangle 52">
            <a:extLst>
              <a:ext uri="{FF2B5EF4-FFF2-40B4-BE49-F238E27FC236}">
                <a16:creationId xmlns:a16="http://schemas.microsoft.com/office/drawing/2014/main" id="{F57C5CCD-0D94-66B9-8E3C-24418C817571}"/>
              </a:ext>
            </a:extLst>
          </p:cNvPr>
          <p:cNvSpPr/>
          <p:nvPr/>
        </p:nvSpPr>
        <p:spPr>
          <a:xfrm>
            <a:off x="-31935" y="524053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not extreme!</a:t>
            </a:r>
          </a:p>
        </p:txBody>
      </p:sp>
      <p:sp>
        <p:nvSpPr>
          <p:cNvPr id="3" name="Rectangle 2">
            <a:extLst>
              <a:ext uri="{FF2B5EF4-FFF2-40B4-BE49-F238E27FC236}">
                <a16:creationId xmlns:a16="http://schemas.microsoft.com/office/drawing/2014/main" id="{95FE191E-DC81-F92C-E612-C85D4FF7E49D}"/>
              </a:ext>
            </a:extLst>
          </p:cNvPr>
          <p:cNvSpPr/>
          <p:nvPr/>
        </p:nvSpPr>
        <p:spPr>
          <a:xfrm>
            <a:off x="6930673" y="525134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extreme!</a:t>
            </a:r>
          </a:p>
        </p:txBody>
      </p:sp>
      <p:sp>
        <p:nvSpPr>
          <p:cNvPr id="5" name="Rectangle 4">
            <a:extLst>
              <a:ext uri="{FF2B5EF4-FFF2-40B4-BE49-F238E27FC236}">
                <a16:creationId xmlns:a16="http://schemas.microsoft.com/office/drawing/2014/main" id="{8EA340EB-5AA3-193A-2492-4A70150BB411}"/>
              </a:ext>
            </a:extLst>
          </p:cNvPr>
          <p:cNvSpPr/>
          <p:nvPr/>
        </p:nvSpPr>
        <p:spPr>
          <a:xfrm>
            <a:off x="3437245" y="5308182"/>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a bit extreme!</a:t>
            </a:r>
          </a:p>
        </p:txBody>
      </p:sp>
    </p:spTree>
    <p:extLst>
      <p:ext uri="{BB962C8B-B14F-4D97-AF65-F5344CB8AC3E}">
        <p14:creationId xmlns:p14="http://schemas.microsoft.com/office/powerpoint/2010/main" val="121246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2" name="Picture 11">
            <a:extLst>
              <a:ext uri="{FF2B5EF4-FFF2-40B4-BE49-F238E27FC236}">
                <a16:creationId xmlns:a16="http://schemas.microsoft.com/office/drawing/2014/main" id="{38937849-F6D5-65C0-A9BE-FF59B6328C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0"/>
          <a:stretch/>
        </p:blipFill>
        <p:spPr>
          <a:xfrm>
            <a:off x="0" y="986520"/>
            <a:ext cx="9143998" cy="3949173"/>
          </a:xfrm>
          <a:prstGeom prst="rect">
            <a:avLst/>
          </a:prstGeom>
          <a:effectLst>
            <a:outerShdw blurRad="50800" dist="38100" dir="2700000" algn="tl" rotWithShape="0">
              <a:prstClr val="black">
                <a:alpha val="40000"/>
              </a:prstClr>
            </a:outerShdw>
          </a:effectLst>
        </p:spPr>
      </p:pic>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C7BFE148-882E-D878-6897-8956BE9D0C73}"/>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Taking it to the extreme</a:t>
            </a:r>
            <a:endParaRPr dirty="0"/>
          </a:p>
        </p:txBody>
      </p:sp>
      <p:sp>
        <p:nvSpPr>
          <p:cNvPr id="9" name="Slide Number Placeholder 1">
            <a:extLst>
              <a:ext uri="{FF2B5EF4-FFF2-40B4-BE49-F238E27FC236}">
                <a16:creationId xmlns:a16="http://schemas.microsoft.com/office/drawing/2014/main" id="{1908CF32-A332-16CC-EC14-D6CF232415B0}"/>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
        <p:nvSpPr>
          <p:cNvPr id="13" name="Rectangle 12">
            <a:extLst>
              <a:ext uri="{FF2B5EF4-FFF2-40B4-BE49-F238E27FC236}">
                <a16:creationId xmlns:a16="http://schemas.microsoft.com/office/drawing/2014/main" id="{F7275246-1C24-15BA-D419-464DAFF7D3F4}"/>
              </a:ext>
            </a:extLst>
          </p:cNvPr>
          <p:cNvSpPr/>
          <p:nvPr/>
        </p:nvSpPr>
        <p:spPr>
          <a:xfrm>
            <a:off x="489364" y="1458364"/>
            <a:ext cx="2880574" cy="2889491"/>
          </a:xfrm>
          <a:prstGeom prst="rect">
            <a:avLst/>
          </a:prstGeom>
          <a:pattFill prst="lgGrid">
            <a:fgClr>
              <a:srgbClr val="EAF1FA"/>
            </a:fgClr>
            <a:bgClr>
              <a:srgbClr val="F7F7F7"/>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7CE07D6-442C-C10A-DCCE-2DAE5BCAE393}"/>
              </a:ext>
            </a:extLst>
          </p:cNvPr>
          <p:cNvSpPr/>
          <p:nvPr/>
        </p:nvSpPr>
        <p:spPr>
          <a:xfrm>
            <a:off x="667579" y="1617089"/>
            <a:ext cx="2880574" cy="2889491"/>
          </a:xfrm>
          <a:prstGeom prst="rect">
            <a:avLst/>
          </a:prstGeom>
          <a:pattFill prst="lgGrid">
            <a:fgClr>
              <a:srgbClr val="EAF1FA"/>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400" dirty="0">
                <a:latin typeface="Dreaming Outloud Pro" panose="03050502040302030504" pitchFamily="66" charset="0"/>
                <a:cs typeface="Dreaming Outloud Pro" panose="03050502040302030504" pitchFamily="66" charset="0"/>
              </a:rPr>
              <a:t>John uses his YouTube channel to share his views. Sometimes, he uses racist words to get his point across. </a:t>
            </a:r>
          </a:p>
        </p:txBody>
      </p:sp>
      <p:pic>
        <p:nvPicPr>
          <p:cNvPr id="16" name="Graphic 15" descr="Badge 1 outline">
            <a:extLst>
              <a:ext uri="{FF2B5EF4-FFF2-40B4-BE49-F238E27FC236}">
                <a16:creationId xmlns:a16="http://schemas.microsoft.com/office/drawing/2014/main" id="{B05C5CFA-13A4-1D1A-E372-B1B1A81CE6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33861">
            <a:off x="442709" y="5440299"/>
            <a:ext cx="1198134" cy="1198134"/>
          </a:xfrm>
          <a:prstGeom prst="rect">
            <a:avLst/>
          </a:prstGeom>
          <a:effectLst>
            <a:glow rad="228600">
              <a:schemeClr val="tx2">
                <a:alpha val="40000"/>
              </a:schemeClr>
            </a:glow>
            <a:outerShdw blurRad="50800" dist="38100" dir="2700000" algn="tl" rotWithShape="0">
              <a:prstClr val="black">
                <a:alpha val="40000"/>
              </a:prstClr>
            </a:outerShdw>
          </a:effectLst>
        </p:spPr>
      </p:pic>
      <p:pic>
        <p:nvPicPr>
          <p:cNvPr id="17" name="Graphic 16" descr="Badge outline">
            <a:extLst>
              <a:ext uri="{FF2B5EF4-FFF2-40B4-BE49-F238E27FC236}">
                <a16:creationId xmlns:a16="http://schemas.microsoft.com/office/drawing/2014/main" id="{93D1A9E7-D49C-FC0F-0AC3-5B01D9BF69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2841">
            <a:off x="2191054" y="5337838"/>
            <a:ext cx="1198134" cy="1198134"/>
          </a:xfrm>
          <a:prstGeom prst="rect">
            <a:avLst/>
          </a:prstGeom>
          <a:effectLst>
            <a:glow rad="228600">
              <a:schemeClr val="tx2">
                <a:lumMod val="40000"/>
                <a:lumOff val="60000"/>
                <a:alpha val="40000"/>
              </a:schemeClr>
            </a:glow>
            <a:outerShdw blurRad="50800" dist="38100" dir="2700000" algn="tl" rotWithShape="0">
              <a:prstClr val="black">
                <a:alpha val="40000"/>
              </a:prstClr>
            </a:outerShdw>
          </a:effectLst>
        </p:spPr>
      </p:pic>
      <p:pic>
        <p:nvPicPr>
          <p:cNvPr id="18" name="Graphic 17" descr="Badge 3 outline">
            <a:extLst>
              <a:ext uri="{FF2B5EF4-FFF2-40B4-BE49-F238E27FC236}">
                <a16:creationId xmlns:a16="http://schemas.microsoft.com/office/drawing/2014/main" id="{FFBAE394-F87D-B24A-6191-6E3D7B3B99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707523">
            <a:off x="3939399" y="5439234"/>
            <a:ext cx="1198134" cy="1198134"/>
          </a:xfrm>
          <a:prstGeom prst="rect">
            <a:avLst/>
          </a:prstGeom>
          <a:effectLst>
            <a:glow rad="228600">
              <a:schemeClr val="accent3">
                <a:alpha val="40000"/>
              </a:schemeClr>
            </a:glow>
            <a:outerShdw blurRad="50800" dist="38100" dir="2700000" algn="tl" rotWithShape="0">
              <a:prstClr val="black">
                <a:alpha val="40000"/>
              </a:prstClr>
            </a:outerShdw>
          </a:effectLst>
        </p:spPr>
      </p:pic>
      <p:pic>
        <p:nvPicPr>
          <p:cNvPr id="19" name="Graphic 18" descr="Badge 4 outline">
            <a:extLst>
              <a:ext uri="{FF2B5EF4-FFF2-40B4-BE49-F238E27FC236}">
                <a16:creationId xmlns:a16="http://schemas.microsoft.com/office/drawing/2014/main" id="{21932579-0443-4A37-CCEF-47FBC1F98F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918034">
            <a:off x="5687744" y="5350594"/>
            <a:ext cx="1198134" cy="1198134"/>
          </a:xfrm>
          <a:prstGeom prst="rect">
            <a:avLst/>
          </a:prstGeom>
          <a:effectLst>
            <a:glow rad="228600">
              <a:schemeClr val="accent1">
                <a:alpha val="40000"/>
              </a:schemeClr>
            </a:glow>
            <a:outerShdw blurRad="50800" dist="38100" dir="2700000" algn="tl" rotWithShape="0">
              <a:prstClr val="black">
                <a:alpha val="40000"/>
              </a:prstClr>
            </a:outerShdw>
          </a:effectLst>
        </p:spPr>
      </p:pic>
      <p:pic>
        <p:nvPicPr>
          <p:cNvPr id="20" name="Graphic 19" descr="Badge 5 outline">
            <a:extLst>
              <a:ext uri="{FF2B5EF4-FFF2-40B4-BE49-F238E27FC236}">
                <a16:creationId xmlns:a16="http://schemas.microsoft.com/office/drawing/2014/main" id="{66B3A270-E929-83DC-3524-BA54147AA2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88194">
            <a:off x="7436090" y="5371493"/>
            <a:ext cx="1198134" cy="1198134"/>
          </a:xfrm>
          <a:prstGeom prst="rect">
            <a:avLst/>
          </a:prstGeom>
          <a:effectLst>
            <a:glow rad="228600">
              <a:schemeClr val="accent2">
                <a:alpha val="40000"/>
              </a:schemeClr>
            </a:glow>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67315FE-B682-F5ED-F5C6-332C088C2F4E}"/>
              </a:ext>
            </a:extLst>
          </p:cNvPr>
          <p:cNvSpPr/>
          <p:nvPr/>
        </p:nvSpPr>
        <p:spPr>
          <a:xfrm>
            <a:off x="-31935" y="524053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not extreme!</a:t>
            </a:r>
          </a:p>
        </p:txBody>
      </p:sp>
      <p:sp>
        <p:nvSpPr>
          <p:cNvPr id="3" name="Rectangle: Rounded Corners 2">
            <a:extLst>
              <a:ext uri="{FF2B5EF4-FFF2-40B4-BE49-F238E27FC236}">
                <a16:creationId xmlns:a16="http://schemas.microsoft.com/office/drawing/2014/main" id="{C87DEF37-CC03-877C-530E-A9725392B786}"/>
              </a:ext>
            </a:extLst>
          </p:cNvPr>
          <p:cNvSpPr/>
          <p:nvPr/>
        </p:nvSpPr>
        <p:spPr>
          <a:xfrm>
            <a:off x="3964715" y="1316538"/>
            <a:ext cx="4733198" cy="1189156"/>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Racism:</a:t>
            </a:r>
          </a:p>
          <a:p>
            <a:pPr algn="ctr"/>
            <a:r>
              <a:rPr lang="en-GB" sz="1600" dirty="0">
                <a:solidFill>
                  <a:srgbClr val="202124"/>
                </a:solidFill>
                <a:latin typeface="Century Gothic" panose="020B0502020202020204" pitchFamily="34" charset="0"/>
              </a:rPr>
              <a:t>Unfair </a:t>
            </a:r>
            <a:r>
              <a:rPr lang="en-GB" sz="1600" b="0" i="0" dirty="0">
                <a:solidFill>
                  <a:srgbClr val="202124"/>
                </a:solidFill>
                <a:effectLst/>
                <a:latin typeface="Century Gothic" panose="020B0502020202020204" pitchFamily="34" charset="0"/>
              </a:rPr>
              <a:t>treatment by people or organisations due to a person's race (ethnicity, skin colour, hair texture, background).</a:t>
            </a:r>
            <a:endParaRPr lang="en-GB" sz="1600" dirty="0">
              <a:latin typeface="Century Gothic" panose="020B0502020202020204" pitchFamily="34" charset="0"/>
            </a:endParaRPr>
          </a:p>
        </p:txBody>
      </p:sp>
      <p:sp>
        <p:nvSpPr>
          <p:cNvPr id="5" name="Rectangle 4">
            <a:extLst>
              <a:ext uri="{FF2B5EF4-FFF2-40B4-BE49-F238E27FC236}">
                <a16:creationId xmlns:a16="http://schemas.microsoft.com/office/drawing/2014/main" id="{46335FD2-41AD-E390-80F6-EA3C9860F4C1}"/>
              </a:ext>
            </a:extLst>
          </p:cNvPr>
          <p:cNvSpPr/>
          <p:nvPr/>
        </p:nvSpPr>
        <p:spPr>
          <a:xfrm>
            <a:off x="6930673" y="5251343"/>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extreme!</a:t>
            </a:r>
          </a:p>
        </p:txBody>
      </p:sp>
      <p:sp>
        <p:nvSpPr>
          <p:cNvPr id="6" name="Rectangle 5">
            <a:extLst>
              <a:ext uri="{FF2B5EF4-FFF2-40B4-BE49-F238E27FC236}">
                <a16:creationId xmlns:a16="http://schemas.microsoft.com/office/drawing/2014/main" id="{92ED5944-B114-3FF9-E4E3-A9833EB3BE25}"/>
              </a:ext>
            </a:extLst>
          </p:cNvPr>
          <p:cNvSpPr/>
          <p:nvPr/>
        </p:nvSpPr>
        <p:spPr>
          <a:xfrm>
            <a:off x="3437245" y="5308182"/>
            <a:ext cx="2238861" cy="1369032"/>
          </a:xfrm>
          <a:prstGeom prst="rect">
            <a:avLst/>
          </a:prstGeom>
          <a:noFill/>
        </p:spPr>
        <p:txBody>
          <a:bodyPr wrap="none" lIns="91440" tIns="45720" rIns="91440" bIns="45720">
            <a:prstTxWarp prst="textArchUp">
              <a:avLst/>
            </a:prstTxWarp>
            <a:spAutoFit/>
          </a:bodyPr>
          <a:lstStyle/>
          <a:p>
            <a:pPr algn="ctr"/>
            <a:r>
              <a:rPr lang="en-US" sz="1600" b="1" dirty="0">
                <a:ln w="0"/>
                <a:effectLst>
                  <a:outerShdw blurRad="38100" dist="19050" dir="2700000" algn="tl" rotWithShape="0">
                    <a:schemeClr val="dk1">
                      <a:alpha val="40000"/>
                    </a:schemeClr>
                  </a:outerShdw>
                </a:effectLst>
                <a:latin typeface="Dreaming Outloud Pro" panose="03050502040302030504" pitchFamily="66" charset="0"/>
                <a:cs typeface="Dreaming Outloud Pro" panose="03050502040302030504" pitchFamily="66" charset="0"/>
              </a:rPr>
              <a:t>This is a bit extreme!</a:t>
            </a:r>
          </a:p>
        </p:txBody>
      </p:sp>
    </p:spTree>
    <p:extLst>
      <p:ext uri="{BB962C8B-B14F-4D97-AF65-F5344CB8AC3E}">
        <p14:creationId xmlns:p14="http://schemas.microsoft.com/office/powerpoint/2010/main" val="195351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81CC11B9-0FC4-E16D-22F4-49F8BA54F859}"/>
              </a:ext>
            </a:extLst>
          </p:cNvPr>
          <p:cNvSpPr/>
          <p:nvPr/>
        </p:nvSpPr>
        <p:spPr>
          <a:xfrm>
            <a:off x="4914571" y="1487639"/>
            <a:ext cx="3744237" cy="1074310"/>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These views are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not extreme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It’s okay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make your voice heard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by sharing your thoughts with others.</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C7BFE148-882E-D878-6897-8956BE9D0C73}"/>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Taking it to the extreme</a:t>
            </a:r>
            <a:endParaRPr dirty="0"/>
          </a:p>
        </p:txBody>
      </p:sp>
      <p:sp>
        <p:nvSpPr>
          <p:cNvPr id="5" name="Rectangle 4">
            <a:extLst>
              <a:ext uri="{FF2B5EF4-FFF2-40B4-BE49-F238E27FC236}">
                <a16:creationId xmlns:a16="http://schemas.microsoft.com/office/drawing/2014/main" id="{B61A2EFC-CE6A-C1C4-E9C5-5EABFB6F48BC}"/>
              </a:ext>
            </a:extLst>
          </p:cNvPr>
          <p:cNvSpPr/>
          <p:nvPr/>
        </p:nvSpPr>
        <p:spPr>
          <a:xfrm rot="21028999">
            <a:off x="854632" y="2020612"/>
            <a:ext cx="3158379" cy="3168156"/>
          </a:xfrm>
          <a:prstGeom prst="rect">
            <a:avLst/>
          </a:prstGeom>
          <a:pattFill prst="lgGrid">
            <a:fgClr>
              <a:srgbClr val="EAF1FA"/>
            </a:fgClr>
            <a:bgClr>
              <a:schemeClr val="bg1"/>
            </a:bgClr>
          </a:pattFill>
          <a:ln>
            <a:noFill/>
          </a:ln>
          <a:effectLst>
            <a:glow rad="101600">
              <a:schemeClr val="tx2">
                <a:alpha val="6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400" dirty="0">
                <a:latin typeface="Dreaming Outloud Pro" panose="03050502040302030504" pitchFamily="66" charset="0"/>
                <a:cs typeface="Dreaming Outloud Pro" panose="03050502040302030504" pitchFamily="66" charset="0"/>
              </a:rPr>
              <a:t>Miriam wants to find a way to tackle climate change, so she's started a protest in the dinner hall to get people to stop using plastic.</a:t>
            </a:r>
          </a:p>
        </p:txBody>
      </p:sp>
      <p:sp>
        <p:nvSpPr>
          <p:cNvPr id="13" name="Rectangle 12">
            <a:extLst>
              <a:ext uri="{FF2B5EF4-FFF2-40B4-BE49-F238E27FC236}">
                <a16:creationId xmlns:a16="http://schemas.microsoft.com/office/drawing/2014/main" id="{444A9984-41FC-C949-A3DA-560664A6F8D8}"/>
              </a:ext>
            </a:extLst>
          </p:cNvPr>
          <p:cNvSpPr/>
          <p:nvPr/>
        </p:nvSpPr>
        <p:spPr>
          <a:xfrm rot="314591">
            <a:off x="4129143" y="3146383"/>
            <a:ext cx="3158380" cy="3168157"/>
          </a:xfrm>
          <a:prstGeom prst="rect">
            <a:avLst/>
          </a:prstGeom>
          <a:pattFill prst="lgGrid">
            <a:fgClr>
              <a:srgbClr val="EAF1FA"/>
            </a:fgClr>
            <a:bgClr>
              <a:schemeClr val="bg1"/>
            </a:bgClr>
          </a:pattFill>
          <a:ln>
            <a:noFill/>
          </a:ln>
          <a:effectLst>
            <a:glow rad="101600">
              <a:schemeClr val="tx2">
                <a:alpha val="6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400" dirty="0">
                <a:latin typeface="Dreaming Outloud Pro" panose="03050502040302030504" pitchFamily="66" charset="0"/>
                <a:cs typeface="Dreaming Outloud Pro" panose="03050502040302030504" pitchFamily="66" charset="0"/>
              </a:rPr>
              <a:t>Liam doesn't agree </a:t>
            </a:r>
          </a:p>
          <a:p>
            <a:pPr lvl="0" algn="ctr"/>
            <a:r>
              <a:rPr lang="en-GB" sz="2400" dirty="0">
                <a:latin typeface="Dreaming Outloud Pro" panose="03050502040302030504" pitchFamily="66" charset="0"/>
                <a:cs typeface="Dreaming Outloud Pro" panose="03050502040302030504" pitchFamily="66" charset="0"/>
              </a:rPr>
              <a:t>with everything that the five British Values say. So he stays behind to discuss them with his teacher.</a:t>
            </a:r>
          </a:p>
        </p:txBody>
      </p:sp>
    </p:spTree>
    <p:extLst>
      <p:ext uri="{BB962C8B-B14F-4D97-AF65-F5344CB8AC3E}">
        <p14:creationId xmlns:p14="http://schemas.microsoft.com/office/powerpoint/2010/main" val="80498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C7BFE148-882E-D878-6897-8956BE9D0C73}"/>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Taking it to the extreme</a:t>
            </a:r>
            <a:endParaRPr dirty="0"/>
          </a:p>
        </p:txBody>
      </p:sp>
      <p:sp>
        <p:nvSpPr>
          <p:cNvPr id="6" name="Rectangle 5">
            <a:extLst>
              <a:ext uri="{FF2B5EF4-FFF2-40B4-BE49-F238E27FC236}">
                <a16:creationId xmlns:a16="http://schemas.microsoft.com/office/drawing/2014/main" id="{198E670E-7A72-D36E-17C8-4E1E6E438498}"/>
              </a:ext>
            </a:extLst>
          </p:cNvPr>
          <p:cNvSpPr/>
          <p:nvPr/>
        </p:nvSpPr>
        <p:spPr>
          <a:xfrm rot="21028999">
            <a:off x="854632" y="2020612"/>
            <a:ext cx="3158379" cy="3168156"/>
          </a:xfrm>
          <a:prstGeom prst="rect">
            <a:avLst/>
          </a:prstGeom>
          <a:pattFill prst="lgGrid">
            <a:fgClr>
              <a:srgbClr val="EAF1FA"/>
            </a:fgClr>
            <a:bgClr>
              <a:schemeClr val="bg1"/>
            </a:bgClr>
          </a:pattFill>
          <a:ln>
            <a:noFill/>
          </a:ln>
          <a:effectLst>
            <a:glow rad="101600">
              <a:schemeClr val="accent2">
                <a:alpha val="6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700" dirty="0">
                <a:latin typeface="Dreaming Outloud Pro" panose="03050502040302030504" pitchFamily="66" charset="0"/>
                <a:cs typeface="Dreaming Outloud Pro" panose="03050502040302030504" pitchFamily="66" charset="0"/>
              </a:rPr>
              <a:t>Ana's mum has told her not to talk to Sara because she doesn’t agree with Sara’s beliefs. But </a:t>
            </a:r>
          </a:p>
          <a:p>
            <a:pPr lvl="0" algn="ctr"/>
            <a:r>
              <a:rPr lang="en-GB" sz="2700" dirty="0">
                <a:latin typeface="Dreaming Outloud Pro" panose="03050502040302030504" pitchFamily="66" charset="0"/>
                <a:cs typeface="Dreaming Outloud Pro" panose="03050502040302030504" pitchFamily="66" charset="0"/>
              </a:rPr>
              <a:t>Ana likes Sara. </a:t>
            </a:r>
          </a:p>
        </p:txBody>
      </p:sp>
      <p:sp>
        <p:nvSpPr>
          <p:cNvPr id="7" name="Rectangle 6">
            <a:extLst>
              <a:ext uri="{FF2B5EF4-FFF2-40B4-BE49-F238E27FC236}">
                <a16:creationId xmlns:a16="http://schemas.microsoft.com/office/drawing/2014/main" id="{17ACF507-1676-A23A-DAF3-4E6A60A76388}"/>
              </a:ext>
            </a:extLst>
          </p:cNvPr>
          <p:cNvSpPr/>
          <p:nvPr/>
        </p:nvSpPr>
        <p:spPr>
          <a:xfrm rot="314591">
            <a:off x="4129143" y="3146383"/>
            <a:ext cx="3158380" cy="3168157"/>
          </a:xfrm>
          <a:prstGeom prst="rect">
            <a:avLst/>
          </a:prstGeom>
          <a:pattFill prst="lgGrid">
            <a:fgClr>
              <a:srgbClr val="EAF1FA"/>
            </a:fgClr>
            <a:bgClr>
              <a:schemeClr val="bg1"/>
            </a:bgClr>
          </a:pattFill>
          <a:ln>
            <a:noFill/>
          </a:ln>
          <a:effectLst>
            <a:glow rad="101600">
              <a:schemeClr val="accent2">
                <a:alpha val="6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700" dirty="0">
                <a:latin typeface="Dreaming Outloud Pro" panose="03050502040302030504" pitchFamily="66" charset="0"/>
                <a:cs typeface="Dreaming Outloud Pro" panose="03050502040302030504" pitchFamily="66" charset="0"/>
              </a:rPr>
              <a:t>John uses his YouTube channel to share his views. Sometimes, he uses racist words to get his point across. </a:t>
            </a:r>
          </a:p>
        </p:txBody>
      </p:sp>
      <p:sp>
        <p:nvSpPr>
          <p:cNvPr id="8" name="Rectangle: Rounded Corners 7">
            <a:extLst>
              <a:ext uri="{FF2B5EF4-FFF2-40B4-BE49-F238E27FC236}">
                <a16:creationId xmlns:a16="http://schemas.microsoft.com/office/drawing/2014/main" id="{D057F291-40BC-834D-4FB4-824A682913B9}"/>
              </a:ext>
            </a:extLst>
          </p:cNvPr>
          <p:cNvSpPr/>
          <p:nvPr/>
        </p:nvSpPr>
        <p:spPr>
          <a:xfrm>
            <a:off x="4914571" y="1487639"/>
            <a:ext cx="3744237" cy="1074310"/>
          </a:xfrm>
          <a:prstGeom prst="roundRect">
            <a:avLst/>
          </a:prstGeom>
          <a:solidFill>
            <a:schemeClr val="accent1"/>
          </a:solidFill>
          <a:ln w="28575">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These are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They go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against British Values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are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disrespectful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towards others.</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5683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AAAD7-F73D-A195-258C-86CE3478C23D}"/>
              </a:ext>
            </a:extLst>
          </p:cNvPr>
          <p:cNvSpPr>
            <a:spLocks noGrp="1"/>
          </p:cNvSpPr>
          <p:nvPr>
            <p:ph type="body" sz="quarter" idx="17"/>
          </p:nvPr>
        </p:nvSpPr>
        <p:spPr>
          <a:solidFill>
            <a:schemeClr val="accent5"/>
          </a:solidFill>
        </p:spPr>
        <p:txBody>
          <a:bodyPr/>
          <a:lstStyle/>
          <a:p>
            <a:r>
              <a:rPr lang="en-GB" dirty="0"/>
              <a:t>Life through a lens</a:t>
            </a:r>
          </a:p>
        </p:txBody>
      </p:sp>
      <p:sp>
        <p:nvSpPr>
          <p:cNvPr id="3" name="Text Placeholder 2">
            <a:extLst>
              <a:ext uri="{FF2B5EF4-FFF2-40B4-BE49-F238E27FC236}">
                <a16:creationId xmlns:a16="http://schemas.microsoft.com/office/drawing/2014/main" id="{93F2F6C4-CAB7-3D41-6B9F-48F5239DE8C3}"/>
              </a:ext>
            </a:extLst>
          </p:cNvPr>
          <p:cNvSpPr>
            <a:spLocks noGrp="1"/>
          </p:cNvSpPr>
          <p:nvPr>
            <p:ph type="body" sz="quarter" idx="13"/>
          </p:nvPr>
        </p:nvSpPr>
        <p:spPr/>
        <p:txBody>
          <a:bodyPr/>
          <a:lstStyle/>
          <a:p>
            <a:r>
              <a:rPr lang="en-GB" dirty="0"/>
              <a:t>Starter: Viewfinder</a:t>
            </a:r>
          </a:p>
        </p:txBody>
      </p:sp>
      <p:sp>
        <p:nvSpPr>
          <p:cNvPr id="4" name="Text Placeholder 3">
            <a:extLst>
              <a:ext uri="{FF2B5EF4-FFF2-40B4-BE49-F238E27FC236}">
                <a16:creationId xmlns:a16="http://schemas.microsoft.com/office/drawing/2014/main" id="{DDC5F324-29F6-3BA5-3535-C87FE44302BC}"/>
              </a:ext>
            </a:extLst>
          </p:cNvPr>
          <p:cNvSpPr>
            <a:spLocks noGrp="1"/>
          </p:cNvSpPr>
          <p:nvPr>
            <p:ph type="body" sz="quarter" idx="14"/>
          </p:nvPr>
        </p:nvSpPr>
        <p:spPr/>
        <p:txBody>
          <a:bodyPr/>
          <a:lstStyle/>
          <a:p>
            <a:r>
              <a:rPr lang="en-GB" dirty="0"/>
              <a:t>Spot the differences</a:t>
            </a:r>
          </a:p>
        </p:txBody>
      </p:sp>
      <p:sp>
        <p:nvSpPr>
          <p:cNvPr id="5" name="Text Placeholder 4">
            <a:extLst>
              <a:ext uri="{FF2B5EF4-FFF2-40B4-BE49-F238E27FC236}">
                <a16:creationId xmlns:a16="http://schemas.microsoft.com/office/drawing/2014/main" id="{C49C6B13-1C3E-FE76-D786-97A80B957075}"/>
              </a:ext>
            </a:extLst>
          </p:cNvPr>
          <p:cNvSpPr>
            <a:spLocks noGrp="1"/>
          </p:cNvSpPr>
          <p:nvPr>
            <p:ph type="body" sz="quarter" idx="15"/>
          </p:nvPr>
        </p:nvSpPr>
        <p:spPr/>
        <p:txBody>
          <a:bodyPr/>
          <a:lstStyle/>
          <a:p>
            <a:r>
              <a:rPr lang="en-GB" dirty="0"/>
              <a:t>Why are we talking about this?</a:t>
            </a:r>
          </a:p>
        </p:txBody>
      </p:sp>
      <p:sp>
        <p:nvSpPr>
          <p:cNvPr id="6" name="Text Placeholder 5">
            <a:extLst>
              <a:ext uri="{FF2B5EF4-FFF2-40B4-BE49-F238E27FC236}">
                <a16:creationId xmlns:a16="http://schemas.microsoft.com/office/drawing/2014/main" id="{2D9D09F3-EE3F-F262-856D-896F4E5A0E79}"/>
              </a:ext>
            </a:extLst>
          </p:cNvPr>
          <p:cNvSpPr>
            <a:spLocks noGrp="1"/>
          </p:cNvSpPr>
          <p:nvPr>
            <p:ph type="body" sz="quarter" idx="16"/>
          </p:nvPr>
        </p:nvSpPr>
        <p:spPr/>
        <p:txBody>
          <a:bodyPr/>
          <a:lstStyle/>
          <a:p>
            <a:r>
              <a:rPr lang="en-GB" dirty="0"/>
              <a:t>Taking it to the extreme</a:t>
            </a:r>
          </a:p>
        </p:txBody>
      </p:sp>
      <p:sp>
        <p:nvSpPr>
          <p:cNvPr id="7" name="Text Placeholder 6">
            <a:extLst>
              <a:ext uri="{FF2B5EF4-FFF2-40B4-BE49-F238E27FC236}">
                <a16:creationId xmlns:a16="http://schemas.microsoft.com/office/drawing/2014/main" id="{78675789-2309-828A-FF66-4E6A36B9E0B4}"/>
              </a:ext>
            </a:extLst>
          </p:cNvPr>
          <p:cNvSpPr>
            <a:spLocks noGrp="1"/>
          </p:cNvSpPr>
          <p:nvPr>
            <p:ph type="body" sz="quarter" idx="18"/>
          </p:nvPr>
        </p:nvSpPr>
        <p:spPr/>
        <p:txBody>
          <a:bodyPr/>
          <a:lstStyle/>
          <a:p>
            <a:r>
              <a:rPr lang="en-GB" dirty="0"/>
              <a:t>Vote!</a:t>
            </a:r>
          </a:p>
        </p:txBody>
      </p:sp>
      <p:pic>
        <p:nvPicPr>
          <p:cNvPr id="10" name="Picture 9" descr="A hand putting a blue piece of paper into a ballot box&#10;&#10;Description automatically generated with medium confidence">
            <a:extLst>
              <a:ext uri="{FF2B5EF4-FFF2-40B4-BE49-F238E27FC236}">
                <a16:creationId xmlns:a16="http://schemas.microsoft.com/office/drawing/2014/main" id="{AB6FD741-B9A2-0A83-7552-39D0D9854977}"/>
              </a:ext>
            </a:extLst>
          </p:cNvPr>
          <p:cNvPicPr>
            <a:picLocks noChangeAspect="1"/>
          </p:cNvPicPr>
          <p:nvPr/>
        </p:nvPicPr>
        <p:blipFill>
          <a:blip r:embed="rId3"/>
          <a:stretch>
            <a:fillRect/>
          </a:stretch>
        </p:blipFill>
        <p:spPr>
          <a:xfrm>
            <a:off x="4221831" y="5326788"/>
            <a:ext cx="800546" cy="800546"/>
          </a:xfrm>
          <a:prstGeom prst="rect">
            <a:avLst/>
          </a:prstGeom>
        </p:spPr>
      </p:pic>
      <p:pic>
        <p:nvPicPr>
          <p:cNvPr id="12" name="Picture 11" descr="A blue binoculars on a black background&#10;&#10;Description automatically generated with medium confidence">
            <a:extLst>
              <a:ext uri="{FF2B5EF4-FFF2-40B4-BE49-F238E27FC236}">
                <a16:creationId xmlns:a16="http://schemas.microsoft.com/office/drawing/2014/main" id="{445B5840-C910-F64C-DDC9-F1B0A0EF39FA}"/>
              </a:ext>
            </a:extLst>
          </p:cNvPr>
          <p:cNvPicPr>
            <a:picLocks noChangeAspect="1"/>
          </p:cNvPicPr>
          <p:nvPr/>
        </p:nvPicPr>
        <p:blipFill>
          <a:blip r:embed="rId4"/>
          <a:stretch>
            <a:fillRect/>
          </a:stretch>
        </p:blipFill>
        <p:spPr>
          <a:xfrm rot="19890669">
            <a:off x="1068964" y="4664590"/>
            <a:ext cx="800546" cy="800546"/>
          </a:xfrm>
          <a:prstGeom prst="rect">
            <a:avLst/>
          </a:prstGeom>
        </p:spPr>
      </p:pic>
      <p:pic>
        <p:nvPicPr>
          <p:cNvPr id="14" name="Picture 13" descr="A red and white striped container with popcorn&#10;&#10;Description automatically generated with medium confidence">
            <a:extLst>
              <a:ext uri="{FF2B5EF4-FFF2-40B4-BE49-F238E27FC236}">
                <a16:creationId xmlns:a16="http://schemas.microsoft.com/office/drawing/2014/main" id="{CF0B7463-B09D-5B84-ECEE-7B40D35E3BEF}"/>
              </a:ext>
            </a:extLst>
          </p:cNvPr>
          <p:cNvPicPr>
            <a:picLocks noChangeAspect="1"/>
          </p:cNvPicPr>
          <p:nvPr/>
        </p:nvPicPr>
        <p:blipFill>
          <a:blip r:embed="rId5"/>
          <a:stretch>
            <a:fillRect/>
          </a:stretch>
        </p:blipFill>
        <p:spPr>
          <a:xfrm rot="21013492" flipH="1">
            <a:off x="5175513" y="1479994"/>
            <a:ext cx="800546" cy="800546"/>
          </a:xfrm>
          <a:prstGeom prst="rect">
            <a:avLst/>
          </a:prstGeom>
        </p:spPr>
      </p:pic>
      <p:pic>
        <p:nvPicPr>
          <p:cNvPr id="16" name="Picture 15" descr="A picture containing creativity&#10;&#10;Description automatically generated with low confidence">
            <a:extLst>
              <a:ext uri="{FF2B5EF4-FFF2-40B4-BE49-F238E27FC236}">
                <a16:creationId xmlns:a16="http://schemas.microsoft.com/office/drawing/2014/main" id="{450F3CAB-06E6-6322-8F1A-D73DAD12B4D7}"/>
              </a:ext>
            </a:extLst>
          </p:cNvPr>
          <p:cNvPicPr>
            <a:picLocks noChangeAspect="1"/>
          </p:cNvPicPr>
          <p:nvPr/>
        </p:nvPicPr>
        <p:blipFill>
          <a:blip r:embed="rId6"/>
          <a:stretch>
            <a:fillRect/>
          </a:stretch>
        </p:blipFill>
        <p:spPr>
          <a:xfrm>
            <a:off x="1832127" y="1071690"/>
            <a:ext cx="800546" cy="800546"/>
          </a:xfrm>
          <a:prstGeom prst="rect">
            <a:avLst/>
          </a:prstGeom>
        </p:spPr>
      </p:pic>
      <p:pic>
        <p:nvPicPr>
          <p:cNvPr id="18" name="Picture 17" descr="A picture containing rectangle, screenshot, line, symbol&#10;&#10;Description automatically generated">
            <a:extLst>
              <a:ext uri="{FF2B5EF4-FFF2-40B4-BE49-F238E27FC236}">
                <a16:creationId xmlns:a16="http://schemas.microsoft.com/office/drawing/2014/main" id="{7C779EB9-9DF9-E9D2-AC6C-2A573DF0C86A}"/>
              </a:ext>
            </a:extLst>
          </p:cNvPr>
          <p:cNvPicPr>
            <a:picLocks noChangeAspect="1"/>
          </p:cNvPicPr>
          <p:nvPr/>
        </p:nvPicPr>
        <p:blipFill>
          <a:blip r:embed="rId7"/>
          <a:stretch>
            <a:fillRect/>
          </a:stretch>
        </p:blipFill>
        <p:spPr>
          <a:xfrm>
            <a:off x="7250266" y="3554335"/>
            <a:ext cx="800546" cy="800546"/>
          </a:xfrm>
          <a:prstGeom prst="rect">
            <a:avLst/>
          </a:prstGeom>
        </p:spPr>
      </p:pic>
      <p:pic>
        <p:nvPicPr>
          <p:cNvPr id="21" name="Picture 20" descr="A picture containing orange, clipart&#10;&#10;Description automatically generated">
            <a:extLst>
              <a:ext uri="{FF2B5EF4-FFF2-40B4-BE49-F238E27FC236}">
                <a16:creationId xmlns:a16="http://schemas.microsoft.com/office/drawing/2014/main" id="{C1385DF1-92E8-42DA-8D81-4BCD400AC1D6}"/>
              </a:ext>
            </a:extLst>
          </p:cNvPr>
          <p:cNvPicPr>
            <a:picLocks noChangeAspect="1"/>
          </p:cNvPicPr>
          <p:nvPr/>
        </p:nvPicPr>
        <p:blipFill>
          <a:blip r:embed="rId8"/>
          <a:stretch>
            <a:fillRect/>
          </a:stretch>
        </p:blipFill>
        <p:spPr>
          <a:xfrm>
            <a:off x="4102237" y="3237971"/>
            <a:ext cx="800546" cy="800546"/>
          </a:xfrm>
          <a:prstGeom prst="rect">
            <a:avLst/>
          </a:prstGeom>
        </p:spPr>
      </p:pic>
    </p:spTree>
    <p:extLst>
      <p:ext uri="{BB962C8B-B14F-4D97-AF65-F5344CB8AC3E}">
        <p14:creationId xmlns:p14="http://schemas.microsoft.com/office/powerpoint/2010/main" val="41174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81CC11B9-0FC4-E16D-22F4-49F8BA54F859}"/>
              </a:ext>
            </a:extLst>
          </p:cNvPr>
          <p:cNvSpPr/>
          <p:nvPr/>
        </p:nvSpPr>
        <p:spPr>
          <a:xfrm>
            <a:off x="484104" y="1553804"/>
            <a:ext cx="3369439" cy="949366"/>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People may hear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being shared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everyday life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or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online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25" name="Rectangle: Rounded Corners 24">
            <a:extLst>
              <a:ext uri="{FF2B5EF4-FFF2-40B4-BE49-F238E27FC236}">
                <a16:creationId xmlns:a16="http://schemas.microsoft.com/office/drawing/2014/main" id="{58ADA026-52F8-3137-1F20-A624DD6AEAFA}"/>
              </a:ext>
            </a:extLst>
          </p:cNvPr>
          <p:cNvSpPr/>
          <p:nvPr/>
        </p:nvSpPr>
        <p:spPr>
          <a:xfrm>
            <a:off x="484104" y="3065255"/>
            <a:ext cx="2727726" cy="3291700"/>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Whole class activity</a:t>
            </a:r>
          </a:p>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(4-6 mins)</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On the next few slides, you are going to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who you could talk to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if you see or hear 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For each one, </a:t>
            </a:r>
          </a:p>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discuss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whether these people would be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good people to speak to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about your worries.</a:t>
            </a:r>
          </a:p>
        </p:txBody>
      </p:sp>
      <p:sp>
        <p:nvSpPr>
          <p:cNvPr id="26" name="Rectangle: Rounded Corners 25">
            <a:extLst>
              <a:ext uri="{FF2B5EF4-FFF2-40B4-BE49-F238E27FC236}">
                <a16:creationId xmlns:a16="http://schemas.microsoft.com/office/drawing/2014/main" id="{2556B8CC-4D3C-9DF5-1F89-56FE9FA1B2B2}"/>
              </a:ext>
            </a:extLst>
          </p:cNvPr>
          <p:cNvSpPr/>
          <p:nvPr/>
        </p:nvSpPr>
        <p:spPr>
          <a:xfrm>
            <a:off x="4171950" y="1553804"/>
            <a:ext cx="4487945" cy="949366"/>
          </a:xfrm>
          <a:prstGeom prst="roundRect">
            <a:avLst/>
          </a:prstGeom>
          <a:solidFill>
            <a:schemeClr val="accent3"/>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It’s important to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who you can talk to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if you think you’ve heard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 being shared</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4001F282-CA17-5AFC-8CDD-E5542C7B3C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7071" y="2762983"/>
            <a:ext cx="579600" cy="690617"/>
          </a:xfrm>
          <a:prstGeom prst="rect">
            <a:avLst/>
          </a:prstGeom>
        </p:spPr>
      </p:pic>
      <p:sp>
        <p:nvSpPr>
          <p:cNvPr id="2" name="Google Shape;468;p5">
            <a:extLst>
              <a:ext uri="{FF2B5EF4-FFF2-40B4-BE49-F238E27FC236}">
                <a16:creationId xmlns:a16="http://schemas.microsoft.com/office/drawing/2014/main" id="{BD2F5464-BE3D-EC43-47EB-A734A28B115F}"/>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Life through a lens</a:t>
            </a:r>
            <a:endParaRPr dirty="0"/>
          </a:p>
        </p:txBody>
      </p:sp>
      <p:pic>
        <p:nvPicPr>
          <p:cNvPr id="19" name="Picture 18" descr="A picture containing circle, screenshot, graphics, design&#10;&#10;Description automatically generated">
            <a:extLst>
              <a:ext uri="{FF2B5EF4-FFF2-40B4-BE49-F238E27FC236}">
                <a16:creationId xmlns:a16="http://schemas.microsoft.com/office/drawing/2014/main" id="{030C6C19-C57D-01C7-9B32-1A8E31C970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23987" y="3380777"/>
            <a:ext cx="4935908" cy="29761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232378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BD2F5464-BE3D-EC43-47EB-A734A28B115F}"/>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Life through a lens</a:t>
            </a:r>
            <a:endParaRPr dirty="0"/>
          </a:p>
        </p:txBody>
      </p:sp>
      <p:pic>
        <p:nvPicPr>
          <p:cNvPr id="1026" name="Picture 2" descr="Free Binoculars Look vector and picture">
            <a:extLst>
              <a:ext uri="{FF2B5EF4-FFF2-40B4-BE49-F238E27FC236}">
                <a16:creationId xmlns:a16="http://schemas.microsoft.com/office/drawing/2014/main" id="{E3268C6B-8511-BB3D-8511-659D12DC58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752" y="1446022"/>
            <a:ext cx="6915150" cy="4170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miling teacher in classroom">
            <a:extLst>
              <a:ext uri="{FF2B5EF4-FFF2-40B4-BE49-F238E27FC236}">
                <a16:creationId xmlns:a16="http://schemas.microsoft.com/office/drawing/2014/main" id="{9E09F2D4-B38F-08E4-D453-30E7E099939B}"/>
              </a:ext>
            </a:extLst>
          </p:cNvPr>
          <p:cNvPicPr>
            <a:picLocks noChangeAspect="1"/>
          </p:cNvPicPr>
          <p:nvPr/>
        </p:nvPicPr>
        <p:blipFill>
          <a:blip r:embed="rId6" cstate="hqprint">
            <a:alphaModFix/>
            <a:extLst>
              <a:ext uri="{28A0092B-C50C-407E-A947-70E740481C1C}">
                <a14:useLocalDpi xmlns:a14="http://schemas.microsoft.com/office/drawing/2010/main"/>
              </a:ext>
            </a:extLst>
          </a:blip>
          <a:srcRect/>
          <a:stretch/>
        </p:blipFill>
        <p:spPr>
          <a:xfrm flipH="1">
            <a:off x="881781" y="3312756"/>
            <a:ext cx="1916919" cy="1916919"/>
          </a:xfrm>
          <a:prstGeom prst="ellipse">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8E3CF24D-E6B5-942A-C7B7-B3FD8375ECF9}"/>
              </a:ext>
            </a:extLst>
          </p:cNvPr>
          <p:cNvSpPr/>
          <p:nvPr/>
        </p:nvSpPr>
        <p:spPr>
          <a:xfrm>
            <a:off x="3592496" y="3323772"/>
            <a:ext cx="1916919" cy="1916919"/>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54B0E655-EC9D-D2C5-FA7A-56A7787164C2}"/>
              </a:ext>
            </a:extLst>
          </p:cNvPr>
          <p:cNvSpPr/>
          <p:nvPr/>
        </p:nvSpPr>
        <p:spPr>
          <a:xfrm>
            <a:off x="3288430" y="4356095"/>
            <a:ext cx="2525050" cy="923330"/>
          </a:xfrm>
          <a:prstGeom prst="rect">
            <a:avLst/>
          </a:prstGeom>
          <a:noFill/>
        </p:spPr>
        <p:txBody>
          <a:bodyPr wrap="none" lIns="91440" tIns="45720" rIns="91440" bIns="45720">
            <a:prstTxWarp prst="textArchUp">
              <a:avLst/>
            </a:prstTxWarp>
            <a:spAutoFit/>
          </a:bodyPr>
          <a:lstStyle/>
          <a:p>
            <a:pPr algn="ctr"/>
            <a:r>
              <a:rPr lang="en-US" sz="3600" b="1" dirty="0">
                <a:ln w="22225">
                  <a:solidFill>
                    <a:schemeClr val="tx1"/>
                  </a:solidFill>
                  <a:prstDash val="solid"/>
                </a:ln>
                <a:solidFill>
                  <a:schemeClr val="bg2"/>
                </a:solidFill>
                <a:latin typeface="Dreaming Outloud Pro" panose="03050502040302030504" pitchFamily="66" charset="0"/>
                <a:cs typeface="Dreaming Outloud Pro" panose="03050502040302030504" pitchFamily="66" charset="0"/>
              </a:rPr>
              <a:t>Teacher</a:t>
            </a:r>
          </a:p>
        </p:txBody>
      </p:sp>
      <p:sp>
        <p:nvSpPr>
          <p:cNvPr id="20" name="Rectangle: Rounded Corners 19">
            <a:extLst>
              <a:ext uri="{FF2B5EF4-FFF2-40B4-BE49-F238E27FC236}">
                <a16:creationId xmlns:a16="http://schemas.microsoft.com/office/drawing/2014/main" id="{C8AECD2B-B9D6-F384-AAF5-136CF6011DCE}"/>
              </a:ext>
            </a:extLst>
          </p:cNvPr>
          <p:cNvSpPr/>
          <p:nvPr/>
        </p:nvSpPr>
        <p:spPr>
          <a:xfrm>
            <a:off x="6477919" y="4450814"/>
            <a:ext cx="2221413" cy="1997246"/>
          </a:xfrm>
          <a:prstGeom prst="roundRect">
            <a:avLst/>
          </a:prstGeom>
          <a:solidFill>
            <a:schemeClr val="tx2"/>
          </a:solidFill>
          <a:ln w="28575">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A teacher is a trusted adult you see every day. If you share any worries with them, they will find ways to help.</a:t>
            </a:r>
          </a:p>
        </p:txBody>
      </p:sp>
      <p:sp>
        <p:nvSpPr>
          <p:cNvPr id="3" name="Rectangle: Rounded Corners 2">
            <a:extLst>
              <a:ext uri="{FF2B5EF4-FFF2-40B4-BE49-F238E27FC236}">
                <a16:creationId xmlns:a16="http://schemas.microsoft.com/office/drawing/2014/main" id="{415D78B2-9F62-E2CF-4C62-7783036BA0B6}"/>
              </a:ext>
            </a:extLst>
          </p:cNvPr>
          <p:cNvSpPr/>
          <p:nvPr/>
        </p:nvSpPr>
        <p:spPr>
          <a:xfrm>
            <a:off x="728527" y="5988558"/>
            <a:ext cx="4769871" cy="459502"/>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Would this be a good person to speak to?</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5865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7C42AC-E164-9E6C-A686-88FDD1222255}"/>
              </a:ext>
            </a:extLst>
          </p:cNvPr>
          <p:cNvSpPr/>
          <p:nvPr/>
        </p:nvSpPr>
        <p:spPr>
          <a:xfrm flipH="1">
            <a:off x="-4" y="1022588"/>
            <a:ext cx="9156036" cy="5841000"/>
          </a:xfrm>
          <a:prstGeom prst="rect">
            <a:avLst/>
          </a:prstGeom>
          <a:gradFill>
            <a:gsLst>
              <a:gs pos="0">
                <a:schemeClr val="tx2">
                  <a:alpha val="60000"/>
                  <a:lumMod val="60000"/>
                  <a:lumOff val="40000"/>
                </a:schemeClr>
              </a:gs>
              <a:gs pos="100000">
                <a:schemeClr val="accent2">
                  <a:alpha val="60000"/>
                  <a:lumMod val="60000"/>
                  <a:lumOff val="4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1C07B47-D3EE-1AF7-ECF0-546547BEE34F}"/>
              </a:ext>
            </a:extLst>
          </p:cNvPr>
          <p:cNvSpPr/>
          <p:nvPr/>
        </p:nvSpPr>
        <p:spPr>
          <a:xfrm>
            <a:off x="-1" y="1208481"/>
            <a:ext cx="9143999" cy="369332"/>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100" dirty="0">
                <a:solidFill>
                  <a:schemeClr val="bg1"/>
                </a:solidFill>
              </a:rPr>
              <a:t>Your voices were also heard by:</a:t>
            </a:r>
            <a:endParaRPr lang="en-GB" sz="1600" b="1" dirty="0">
              <a:solidFill>
                <a:schemeClr val="bg1"/>
              </a:solidFill>
            </a:endParaRPr>
          </a:p>
        </p:txBody>
      </p:sp>
      <p:grpSp>
        <p:nvGrpSpPr>
          <p:cNvPr id="11" name="Group 10">
            <a:extLst>
              <a:ext uri="{FF2B5EF4-FFF2-40B4-BE49-F238E27FC236}">
                <a16:creationId xmlns:a16="http://schemas.microsoft.com/office/drawing/2014/main" id="{8136B27D-B3B7-A7D2-64CC-DD61A5A9E72F}"/>
              </a:ext>
            </a:extLst>
          </p:cNvPr>
          <p:cNvGrpSpPr/>
          <p:nvPr/>
        </p:nvGrpSpPr>
        <p:grpSpPr>
          <a:xfrm>
            <a:off x="4850520" y="4842873"/>
            <a:ext cx="3910659" cy="1827705"/>
            <a:chOff x="4850520" y="4842873"/>
            <a:chExt cx="3910659" cy="1827705"/>
          </a:xfrm>
        </p:grpSpPr>
        <p:sp>
          <p:nvSpPr>
            <p:cNvPr id="13" name="Rectangle 12">
              <a:extLst>
                <a:ext uri="{FF2B5EF4-FFF2-40B4-BE49-F238E27FC236}">
                  <a16:creationId xmlns:a16="http://schemas.microsoft.com/office/drawing/2014/main" id="{A899AB18-8BA0-E35D-AE35-4D4719029FFC}"/>
                </a:ext>
              </a:extLst>
            </p:cNvPr>
            <p:cNvSpPr/>
            <p:nvPr/>
          </p:nvSpPr>
          <p:spPr>
            <a:xfrm>
              <a:off x="4850520" y="6076534"/>
              <a:ext cx="3910659" cy="5940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GB" sz="1600" b="1" dirty="0">
                  <a:ln w="0"/>
                  <a:solidFill>
                    <a:schemeClr val="tx1"/>
                  </a:solidFill>
                  <a:latin typeface="Century Gothic" panose="020B0502020202020204" pitchFamily="34" charset="0"/>
                </a:rPr>
                <a:t>Or, you can send us an email at primary@votesforschools.com!</a:t>
              </a:r>
            </a:p>
          </p:txBody>
        </p:sp>
        <p:grpSp>
          <p:nvGrpSpPr>
            <p:cNvPr id="14" name="Group 13">
              <a:extLst>
                <a:ext uri="{FF2B5EF4-FFF2-40B4-BE49-F238E27FC236}">
                  <a16:creationId xmlns:a16="http://schemas.microsoft.com/office/drawing/2014/main" id="{7FCE2384-6A65-978E-7193-A37B59B46BA5}"/>
                </a:ext>
              </a:extLst>
            </p:cNvPr>
            <p:cNvGrpSpPr/>
            <p:nvPr/>
          </p:nvGrpSpPr>
          <p:grpSpPr>
            <a:xfrm>
              <a:off x="5393896" y="4842873"/>
              <a:ext cx="2823906" cy="1195156"/>
              <a:chOff x="5578742" y="4895022"/>
              <a:chExt cx="2458500" cy="1040506"/>
            </a:xfrm>
          </p:grpSpPr>
          <p:pic>
            <p:nvPicPr>
              <p:cNvPr id="15" name="Picture 14" descr="Graphical user interface&#10;&#10;Description automatically generated with medium confidence">
                <a:extLst>
                  <a:ext uri="{FF2B5EF4-FFF2-40B4-BE49-F238E27FC236}">
                    <a16:creationId xmlns:a16="http://schemas.microsoft.com/office/drawing/2014/main" id="{00E80FA5-55C3-A883-EBC2-EF0A2185AD0C}"/>
                  </a:ext>
                </a:extLst>
              </p:cNvPr>
              <p:cNvPicPr>
                <a:picLocks noChangeAspect="1"/>
              </p:cNvPicPr>
              <p:nvPr/>
            </p:nvPicPr>
            <p:blipFill>
              <a:blip r:embed="rId3"/>
              <a:stretch>
                <a:fillRect/>
              </a:stretch>
            </p:blipFill>
            <p:spPr>
              <a:xfrm>
                <a:off x="5578742" y="4926129"/>
                <a:ext cx="1102927" cy="1009399"/>
              </a:xfrm>
              <a:prstGeom prst="rect">
                <a:avLst/>
              </a:prstGeom>
            </p:spPr>
          </p:pic>
          <p:pic>
            <p:nvPicPr>
              <p:cNvPr id="16" name="Picture 15" descr="Icon&#10;&#10;Description automatically generated">
                <a:extLst>
                  <a:ext uri="{FF2B5EF4-FFF2-40B4-BE49-F238E27FC236}">
                    <a16:creationId xmlns:a16="http://schemas.microsoft.com/office/drawing/2014/main" id="{917A0334-0B48-D230-8EF5-D15822C02398}"/>
                  </a:ext>
                </a:extLst>
              </p:cNvPr>
              <p:cNvPicPr>
                <a:picLocks noChangeAspect="1"/>
              </p:cNvPicPr>
              <p:nvPr/>
            </p:nvPicPr>
            <p:blipFill>
              <a:blip r:embed="rId4"/>
              <a:stretch>
                <a:fillRect/>
              </a:stretch>
            </p:blipFill>
            <p:spPr>
              <a:xfrm>
                <a:off x="6778125" y="4895022"/>
                <a:ext cx="1259117" cy="1040506"/>
              </a:xfrm>
              <a:prstGeom prst="rect">
                <a:avLst/>
              </a:prstGeom>
            </p:spPr>
          </p:pic>
        </p:grpSp>
      </p:grpSp>
      <p:grpSp>
        <p:nvGrpSpPr>
          <p:cNvPr id="17" name="Group 16">
            <a:extLst>
              <a:ext uri="{FF2B5EF4-FFF2-40B4-BE49-F238E27FC236}">
                <a16:creationId xmlns:a16="http://schemas.microsoft.com/office/drawing/2014/main" id="{DE7D8D27-44EF-C887-06EC-B17C7B38E34E}"/>
              </a:ext>
            </a:extLst>
          </p:cNvPr>
          <p:cNvGrpSpPr/>
          <p:nvPr/>
        </p:nvGrpSpPr>
        <p:grpSpPr>
          <a:xfrm>
            <a:off x="382817" y="4804572"/>
            <a:ext cx="3910656" cy="1869540"/>
            <a:chOff x="382817" y="4804572"/>
            <a:chExt cx="3910656" cy="1869540"/>
          </a:xfrm>
        </p:grpSpPr>
        <p:sp>
          <p:nvSpPr>
            <p:cNvPr id="18" name="Rectangle 17">
              <a:extLst>
                <a:ext uri="{FF2B5EF4-FFF2-40B4-BE49-F238E27FC236}">
                  <a16:creationId xmlns:a16="http://schemas.microsoft.com/office/drawing/2014/main" id="{ADFF86B7-BB9C-E16A-3BBF-0733697B0FBA}"/>
                </a:ext>
              </a:extLst>
            </p:cNvPr>
            <p:cNvSpPr/>
            <p:nvPr/>
          </p:nvSpPr>
          <p:spPr>
            <a:xfrm>
              <a:off x="382817" y="6080069"/>
              <a:ext cx="3910656" cy="59404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GB" sz="1600" b="1" dirty="0">
                  <a:ln w="0"/>
                  <a:solidFill>
                    <a:schemeClr val="tx1"/>
                  </a:solidFill>
                  <a:latin typeface="Century Gothic" panose="020B0502020202020204" pitchFamily="34" charset="0"/>
                </a:rPr>
                <a:t>You can log into your VotesforSchools account to leave a comment... </a:t>
              </a:r>
            </a:p>
          </p:txBody>
        </p:sp>
        <p:grpSp>
          <p:nvGrpSpPr>
            <p:cNvPr id="19" name="Group 18">
              <a:extLst>
                <a:ext uri="{FF2B5EF4-FFF2-40B4-BE49-F238E27FC236}">
                  <a16:creationId xmlns:a16="http://schemas.microsoft.com/office/drawing/2014/main" id="{E3ADF0D6-3D01-1301-170C-592E6DC4F8A7}"/>
                </a:ext>
              </a:extLst>
            </p:cNvPr>
            <p:cNvGrpSpPr/>
            <p:nvPr/>
          </p:nvGrpSpPr>
          <p:grpSpPr>
            <a:xfrm>
              <a:off x="907407" y="4804572"/>
              <a:ext cx="2861477" cy="1233458"/>
              <a:chOff x="785484" y="4938796"/>
              <a:chExt cx="2476945" cy="1067703"/>
            </a:xfrm>
          </p:grpSpPr>
          <p:pic>
            <p:nvPicPr>
              <p:cNvPr id="20" name="Picture 19" descr="A picture containing set, dark&#10;&#10;Description automatically generated">
                <a:extLst>
                  <a:ext uri="{FF2B5EF4-FFF2-40B4-BE49-F238E27FC236}">
                    <a16:creationId xmlns:a16="http://schemas.microsoft.com/office/drawing/2014/main" id="{BEF6279B-4525-5650-F872-EB048F9246A5}"/>
                  </a:ext>
                </a:extLst>
              </p:cNvPr>
              <p:cNvPicPr>
                <a:picLocks noChangeAspect="1"/>
              </p:cNvPicPr>
              <p:nvPr/>
            </p:nvPicPr>
            <p:blipFill rotWithShape="1">
              <a:blip r:embed="rId5"/>
              <a:srcRect b="23425"/>
              <a:stretch/>
            </p:blipFill>
            <p:spPr>
              <a:xfrm>
                <a:off x="2137573" y="4947979"/>
                <a:ext cx="1124856" cy="1058520"/>
              </a:xfrm>
              <a:prstGeom prst="rect">
                <a:avLst/>
              </a:prstGeom>
            </p:spPr>
          </p:pic>
          <p:pic>
            <p:nvPicPr>
              <p:cNvPr id="21" name="Picture 20" descr="Logo&#10;&#10;Description automatically generated">
                <a:extLst>
                  <a:ext uri="{FF2B5EF4-FFF2-40B4-BE49-F238E27FC236}">
                    <a16:creationId xmlns:a16="http://schemas.microsoft.com/office/drawing/2014/main" id="{DF078EBB-3345-E274-736B-406CE8EDF7EC}"/>
                  </a:ext>
                </a:extLst>
              </p:cNvPr>
              <p:cNvPicPr>
                <a:picLocks noChangeAspect="1"/>
              </p:cNvPicPr>
              <p:nvPr/>
            </p:nvPicPr>
            <p:blipFill rotWithShape="1">
              <a:blip r:embed="rId6"/>
              <a:srcRect b="19393"/>
              <a:stretch/>
            </p:blipFill>
            <p:spPr>
              <a:xfrm>
                <a:off x="785484" y="4938796"/>
                <a:ext cx="1352089" cy="1046879"/>
              </a:xfrm>
              <a:prstGeom prst="rect">
                <a:avLst/>
              </a:prstGeom>
            </p:spPr>
          </p:pic>
        </p:grpSp>
      </p:grpSp>
      <p:sp>
        <p:nvSpPr>
          <p:cNvPr id="31" name="Rectangle 30">
            <a:extLst>
              <a:ext uri="{FF2B5EF4-FFF2-40B4-BE49-F238E27FC236}">
                <a16:creationId xmlns:a16="http://schemas.microsoft.com/office/drawing/2014/main" id="{A9CE8426-888F-E666-9427-C77DF62C49D9}"/>
              </a:ext>
            </a:extLst>
          </p:cNvPr>
          <p:cNvSpPr/>
          <p:nvPr/>
        </p:nvSpPr>
        <p:spPr>
          <a:xfrm>
            <a:off x="2293275" y="4091630"/>
            <a:ext cx="4567147" cy="521865"/>
          </a:xfrm>
          <a:prstGeom prst="rect">
            <a:avLst/>
          </a:prstGeom>
          <a:gradFill>
            <a:gsLst>
              <a:gs pos="0">
                <a:srgbClr val="A41BE6"/>
              </a:gs>
              <a:gs pos="100000">
                <a:srgbClr val="F06378"/>
              </a:gs>
            </a:gsLst>
            <a:lin ang="0" scaled="0"/>
          </a:gra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100" dirty="0">
                <a:solidFill>
                  <a:schemeClr val="bg1"/>
                </a:solidFill>
              </a:rPr>
              <a:t>Want to share your thoughts with us?</a:t>
            </a:r>
            <a:endParaRPr lang="en-GB" sz="1600" b="1" dirty="0">
              <a:solidFill>
                <a:schemeClr val="bg1"/>
              </a:solidFill>
            </a:endParaRPr>
          </a:p>
        </p:txBody>
      </p:sp>
      <p:sp>
        <p:nvSpPr>
          <p:cNvPr id="6" name="Slide Number Placeholder 1">
            <a:extLst>
              <a:ext uri="{FF2B5EF4-FFF2-40B4-BE49-F238E27FC236}">
                <a16:creationId xmlns:a16="http://schemas.microsoft.com/office/drawing/2014/main" id="{25CFDB36-575C-9D3D-9AFB-B3F567D59ADE}"/>
              </a:ext>
            </a:extLst>
          </p:cNvPr>
          <p:cNvSpPr txBox="1">
            <a:spLocks/>
          </p:cNvSpPr>
          <p:nvPr/>
        </p:nvSpPr>
        <p:spPr>
          <a:xfrm>
            <a:off x="6964893" y="655692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2D2D2D"/>
                </a:solidFill>
                <a:latin typeface="Century Gothic"/>
                <a:ea typeface="Lato" panose="020F0502020204030203" pitchFamily="34" charset="0"/>
                <a:cs typeface="Century Gothic"/>
              </a:rPr>
              <a:t> ©VotesforSchools2023</a:t>
            </a:r>
          </a:p>
        </p:txBody>
      </p:sp>
      <p:sp>
        <p:nvSpPr>
          <p:cNvPr id="25" name="Rectangle 24">
            <a:extLst>
              <a:ext uri="{FF2B5EF4-FFF2-40B4-BE49-F238E27FC236}">
                <a16:creationId xmlns:a16="http://schemas.microsoft.com/office/drawing/2014/main" id="{712C9C27-AF19-3C21-01C8-F0535964C826}"/>
              </a:ext>
            </a:extLst>
          </p:cNvPr>
          <p:cNvSpPr/>
          <p:nvPr/>
        </p:nvSpPr>
        <p:spPr>
          <a:xfrm>
            <a:off x="7386746" y="1790452"/>
            <a:ext cx="1491524" cy="1351327"/>
          </a:xfrm>
          <a:prstGeom prst="rect">
            <a:avLst/>
          </a:prstGeom>
          <a:noFill/>
          <a:ln w="19050">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a:ln>
                <a:solidFill>
                  <a:sysClr val="windowText" lastClr="000000"/>
                </a:solidFill>
              </a:ln>
              <a:solidFill>
                <a:schemeClr val="bg1"/>
              </a:solidFill>
            </a:endParaRPr>
          </a:p>
        </p:txBody>
      </p:sp>
      <p:sp>
        <p:nvSpPr>
          <p:cNvPr id="26" name="Rectangle 25">
            <a:extLst>
              <a:ext uri="{FF2B5EF4-FFF2-40B4-BE49-F238E27FC236}">
                <a16:creationId xmlns:a16="http://schemas.microsoft.com/office/drawing/2014/main" id="{10A2C359-B6D1-ACF1-5ABA-53A6C646759F}"/>
              </a:ext>
            </a:extLst>
          </p:cNvPr>
          <p:cNvSpPr/>
          <p:nvPr/>
        </p:nvSpPr>
        <p:spPr>
          <a:xfrm>
            <a:off x="331948" y="1790452"/>
            <a:ext cx="1491524" cy="1351327"/>
          </a:xfrm>
          <a:prstGeom prst="rect">
            <a:avLst/>
          </a:prstGeom>
          <a:noFill/>
          <a:ln w="19050">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a:ln>
                <a:solidFill>
                  <a:sysClr val="windowText" lastClr="000000"/>
                </a:solidFill>
              </a:ln>
              <a:solidFill>
                <a:schemeClr val="bg1"/>
              </a:solidFill>
            </a:endParaRPr>
          </a:p>
        </p:txBody>
      </p:sp>
      <p:sp>
        <p:nvSpPr>
          <p:cNvPr id="27" name="Rectangle 26">
            <a:extLst>
              <a:ext uri="{FF2B5EF4-FFF2-40B4-BE49-F238E27FC236}">
                <a16:creationId xmlns:a16="http://schemas.microsoft.com/office/drawing/2014/main" id="{254DB8AD-5B98-D6F7-08B4-19DC3BB5531D}"/>
              </a:ext>
            </a:extLst>
          </p:cNvPr>
          <p:cNvSpPr/>
          <p:nvPr/>
        </p:nvSpPr>
        <p:spPr>
          <a:xfrm>
            <a:off x="2095648" y="1790452"/>
            <a:ext cx="1491524" cy="1351327"/>
          </a:xfrm>
          <a:prstGeom prst="rect">
            <a:avLst/>
          </a:prstGeom>
          <a:noFill/>
          <a:ln w="19050">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a:ln>
                <a:solidFill>
                  <a:sysClr val="windowText" lastClr="000000"/>
                </a:solidFill>
              </a:ln>
              <a:solidFill>
                <a:schemeClr val="bg1"/>
              </a:solidFill>
            </a:endParaRPr>
          </a:p>
        </p:txBody>
      </p:sp>
      <p:sp>
        <p:nvSpPr>
          <p:cNvPr id="28" name="Rectangle 27">
            <a:extLst>
              <a:ext uri="{FF2B5EF4-FFF2-40B4-BE49-F238E27FC236}">
                <a16:creationId xmlns:a16="http://schemas.microsoft.com/office/drawing/2014/main" id="{F395EA63-1F6E-A38E-7F76-BF7C1240CBC4}"/>
              </a:ext>
            </a:extLst>
          </p:cNvPr>
          <p:cNvSpPr/>
          <p:nvPr/>
        </p:nvSpPr>
        <p:spPr>
          <a:xfrm>
            <a:off x="3859347" y="1790452"/>
            <a:ext cx="1491524" cy="1351327"/>
          </a:xfrm>
          <a:prstGeom prst="rect">
            <a:avLst/>
          </a:prstGeom>
          <a:noFill/>
          <a:ln w="19050">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a:ln>
                <a:solidFill>
                  <a:sysClr val="windowText" lastClr="000000"/>
                </a:solidFill>
              </a:ln>
              <a:solidFill>
                <a:schemeClr val="bg1"/>
              </a:solidFill>
            </a:endParaRPr>
          </a:p>
        </p:txBody>
      </p:sp>
      <p:sp>
        <p:nvSpPr>
          <p:cNvPr id="29" name="Rectangle 28">
            <a:extLst>
              <a:ext uri="{FF2B5EF4-FFF2-40B4-BE49-F238E27FC236}">
                <a16:creationId xmlns:a16="http://schemas.microsoft.com/office/drawing/2014/main" id="{E0FAD00F-7282-3294-947F-A0160CD9E40E}"/>
              </a:ext>
            </a:extLst>
          </p:cNvPr>
          <p:cNvSpPr/>
          <p:nvPr/>
        </p:nvSpPr>
        <p:spPr>
          <a:xfrm>
            <a:off x="5623046" y="1790452"/>
            <a:ext cx="1491524" cy="1351327"/>
          </a:xfrm>
          <a:prstGeom prst="rect">
            <a:avLst/>
          </a:prstGeom>
          <a:noFill/>
          <a:ln w="19050">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a:ln>
                <a:solidFill>
                  <a:sysClr val="windowText" lastClr="000000"/>
                </a:solidFill>
              </a:ln>
              <a:solidFill>
                <a:schemeClr val="bg1"/>
              </a:solidFill>
            </a:endParaRPr>
          </a:p>
        </p:txBody>
      </p:sp>
      <p:sp>
        <p:nvSpPr>
          <p:cNvPr id="30" name="Rectangle 29">
            <a:extLst>
              <a:ext uri="{FF2B5EF4-FFF2-40B4-BE49-F238E27FC236}">
                <a16:creationId xmlns:a16="http://schemas.microsoft.com/office/drawing/2014/main" id="{ECF95DC6-441C-2377-A61F-7B5D9EF3A2EC}"/>
              </a:ext>
            </a:extLst>
          </p:cNvPr>
          <p:cNvSpPr/>
          <p:nvPr/>
        </p:nvSpPr>
        <p:spPr>
          <a:xfrm>
            <a:off x="265730" y="3203067"/>
            <a:ext cx="1620000" cy="521865"/>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GB" sz="1600" b="1" dirty="0">
                <a:ln w="0"/>
                <a:solidFill>
                  <a:schemeClr val="tx1"/>
                </a:solidFill>
                <a:latin typeface="Century Gothic" panose="020B0502020202020204" pitchFamily="34" charset="0"/>
              </a:rPr>
              <a:t>Waterstones</a:t>
            </a:r>
          </a:p>
        </p:txBody>
      </p:sp>
      <p:sp>
        <p:nvSpPr>
          <p:cNvPr id="35" name="Rectangle 34">
            <a:extLst>
              <a:ext uri="{FF2B5EF4-FFF2-40B4-BE49-F238E27FC236}">
                <a16:creationId xmlns:a16="http://schemas.microsoft.com/office/drawing/2014/main" id="{5D69B0A7-0A0D-5E6C-13A1-B83D2C175937}"/>
              </a:ext>
            </a:extLst>
          </p:cNvPr>
          <p:cNvSpPr/>
          <p:nvPr/>
        </p:nvSpPr>
        <p:spPr>
          <a:xfrm>
            <a:off x="5604933" y="3207879"/>
            <a:ext cx="1620000" cy="521865"/>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GB" sz="1600" b="1" dirty="0">
                <a:ln w="0"/>
                <a:solidFill>
                  <a:schemeClr val="tx1"/>
                </a:solidFill>
                <a:latin typeface="Century Gothic" panose="020B0502020202020204" pitchFamily="34" charset="0"/>
              </a:rPr>
              <a:t>Publishers Association</a:t>
            </a:r>
          </a:p>
        </p:txBody>
      </p:sp>
      <p:sp>
        <p:nvSpPr>
          <p:cNvPr id="36" name="Rectangle 35">
            <a:extLst>
              <a:ext uri="{FF2B5EF4-FFF2-40B4-BE49-F238E27FC236}">
                <a16:creationId xmlns:a16="http://schemas.microsoft.com/office/drawing/2014/main" id="{DC67850A-72E9-A56F-E74B-73BCE6CE2563}"/>
              </a:ext>
            </a:extLst>
          </p:cNvPr>
          <p:cNvSpPr/>
          <p:nvPr/>
        </p:nvSpPr>
        <p:spPr>
          <a:xfrm>
            <a:off x="7257098" y="3209483"/>
            <a:ext cx="1620000" cy="521865"/>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GB" sz="1600" b="1" dirty="0">
                <a:ln w="0"/>
                <a:solidFill>
                  <a:schemeClr val="tx1"/>
                </a:solidFill>
                <a:latin typeface="Century Gothic" panose="020B0502020202020204" pitchFamily="34" charset="0"/>
              </a:rPr>
              <a:t>Society of Authors</a:t>
            </a:r>
          </a:p>
        </p:txBody>
      </p:sp>
      <p:sp>
        <p:nvSpPr>
          <p:cNvPr id="38" name="Rectangle 37">
            <a:extLst>
              <a:ext uri="{FF2B5EF4-FFF2-40B4-BE49-F238E27FC236}">
                <a16:creationId xmlns:a16="http://schemas.microsoft.com/office/drawing/2014/main" id="{BD57B722-5D48-E878-AA68-E4CEA6D9B127}"/>
              </a:ext>
            </a:extLst>
          </p:cNvPr>
          <p:cNvSpPr/>
          <p:nvPr/>
        </p:nvSpPr>
        <p:spPr>
          <a:xfrm>
            <a:off x="3716702" y="3206275"/>
            <a:ext cx="1812524" cy="521865"/>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GB" sz="1600" b="1" dirty="0">
                <a:ln w="0"/>
                <a:solidFill>
                  <a:schemeClr val="tx1"/>
                </a:solidFill>
                <a:latin typeface="Century Gothic" panose="020B0502020202020204" pitchFamily="34" charset="0"/>
              </a:rPr>
              <a:t>National Library of Scotland</a:t>
            </a:r>
          </a:p>
        </p:txBody>
      </p:sp>
      <p:sp>
        <p:nvSpPr>
          <p:cNvPr id="42" name="Rectangle 41">
            <a:extLst>
              <a:ext uri="{FF2B5EF4-FFF2-40B4-BE49-F238E27FC236}">
                <a16:creationId xmlns:a16="http://schemas.microsoft.com/office/drawing/2014/main" id="{F1D754C9-9AF6-5F2E-4163-ED9F97DD407D}"/>
              </a:ext>
            </a:extLst>
          </p:cNvPr>
          <p:cNvSpPr/>
          <p:nvPr/>
        </p:nvSpPr>
        <p:spPr>
          <a:xfrm>
            <a:off x="1896793" y="3204671"/>
            <a:ext cx="1808846" cy="521865"/>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00"/>
              </a:spcAft>
            </a:pPr>
            <a:r>
              <a:rPr lang="en-GB" sz="1600" b="1" dirty="0" err="1">
                <a:ln w="0"/>
                <a:solidFill>
                  <a:schemeClr val="tx1"/>
                </a:solidFill>
                <a:latin typeface="Century Gothic" panose="020B0502020202020204" pitchFamily="34" charset="0"/>
              </a:rPr>
              <a:t>BookTrust</a:t>
            </a:r>
            <a:endParaRPr lang="en-GB" sz="1600" b="1" dirty="0">
              <a:ln w="0"/>
              <a:solidFill>
                <a:schemeClr val="tx1"/>
              </a:solidFill>
              <a:latin typeface="Century Gothic" panose="020B0502020202020204" pitchFamily="34" charset="0"/>
            </a:endParaRPr>
          </a:p>
        </p:txBody>
      </p:sp>
      <p:pic>
        <p:nvPicPr>
          <p:cNvPr id="45" name="Picture 44">
            <a:extLst>
              <a:ext uri="{FF2B5EF4-FFF2-40B4-BE49-F238E27FC236}">
                <a16:creationId xmlns:a16="http://schemas.microsoft.com/office/drawing/2014/main" id="{4940D3E1-6BB3-312E-AE2F-B859A8AE152E}"/>
              </a:ext>
            </a:extLst>
          </p:cNvPr>
          <p:cNvPicPr>
            <a:picLocks noChangeAspect="1"/>
          </p:cNvPicPr>
          <p:nvPr/>
        </p:nvPicPr>
        <p:blipFill>
          <a:blip r:embed="rId7"/>
          <a:stretch>
            <a:fillRect/>
          </a:stretch>
        </p:blipFill>
        <p:spPr>
          <a:xfrm>
            <a:off x="478802" y="2012454"/>
            <a:ext cx="1193856" cy="908209"/>
          </a:xfrm>
          <a:prstGeom prst="rect">
            <a:avLst/>
          </a:prstGeom>
        </p:spPr>
      </p:pic>
      <p:pic>
        <p:nvPicPr>
          <p:cNvPr id="46" name="Picture 45">
            <a:extLst>
              <a:ext uri="{FF2B5EF4-FFF2-40B4-BE49-F238E27FC236}">
                <a16:creationId xmlns:a16="http://schemas.microsoft.com/office/drawing/2014/main" id="{35FC9507-3383-DAC0-948A-A6EC4BBB4A71}"/>
              </a:ext>
            </a:extLst>
          </p:cNvPr>
          <p:cNvPicPr>
            <a:picLocks noChangeAspect="1"/>
          </p:cNvPicPr>
          <p:nvPr/>
        </p:nvPicPr>
        <p:blipFill>
          <a:blip r:embed="rId8"/>
          <a:stretch>
            <a:fillRect/>
          </a:stretch>
        </p:blipFill>
        <p:spPr>
          <a:xfrm>
            <a:off x="1975495" y="2242418"/>
            <a:ext cx="1651441" cy="412159"/>
          </a:xfrm>
          <a:prstGeom prst="rect">
            <a:avLst/>
          </a:prstGeom>
        </p:spPr>
      </p:pic>
      <p:pic>
        <p:nvPicPr>
          <p:cNvPr id="47" name="Picture 46">
            <a:extLst>
              <a:ext uri="{FF2B5EF4-FFF2-40B4-BE49-F238E27FC236}">
                <a16:creationId xmlns:a16="http://schemas.microsoft.com/office/drawing/2014/main" id="{9998AEFE-E8FC-4347-8482-DB593313A678}"/>
              </a:ext>
            </a:extLst>
          </p:cNvPr>
          <p:cNvPicPr>
            <a:picLocks noChangeAspect="1"/>
          </p:cNvPicPr>
          <p:nvPr/>
        </p:nvPicPr>
        <p:blipFill>
          <a:blip r:embed="rId9"/>
          <a:stretch>
            <a:fillRect/>
          </a:stretch>
        </p:blipFill>
        <p:spPr>
          <a:xfrm>
            <a:off x="3767041" y="2320777"/>
            <a:ext cx="1711847" cy="255440"/>
          </a:xfrm>
          <a:prstGeom prst="rect">
            <a:avLst/>
          </a:prstGeom>
        </p:spPr>
      </p:pic>
      <p:pic>
        <p:nvPicPr>
          <p:cNvPr id="48" name="Picture 47" descr="A logo on a black background&#10;&#10;Description automatically generated with low confidence">
            <a:extLst>
              <a:ext uri="{FF2B5EF4-FFF2-40B4-BE49-F238E27FC236}">
                <a16:creationId xmlns:a16="http://schemas.microsoft.com/office/drawing/2014/main" id="{93260F4D-3D99-7F61-A474-5ED1165643AE}"/>
              </a:ext>
            </a:extLst>
          </p:cNvPr>
          <p:cNvPicPr>
            <a:picLocks noChangeAspect="1"/>
          </p:cNvPicPr>
          <p:nvPr/>
        </p:nvPicPr>
        <p:blipFill rotWithShape="1">
          <a:blip r:embed="rId10"/>
          <a:srcRect l="27772" t="38591" r="27293" b="39355"/>
          <a:stretch/>
        </p:blipFill>
        <p:spPr>
          <a:xfrm>
            <a:off x="7329684" y="2079852"/>
            <a:ext cx="1502259" cy="737290"/>
          </a:xfrm>
          <a:prstGeom prst="rect">
            <a:avLst/>
          </a:prstGeom>
        </p:spPr>
      </p:pic>
      <p:pic>
        <p:nvPicPr>
          <p:cNvPr id="49" name="Picture 48" descr="A picture containing graphics, font, screenshot, graphic design&#10;&#10;Description automatically generated">
            <a:extLst>
              <a:ext uri="{FF2B5EF4-FFF2-40B4-BE49-F238E27FC236}">
                <a16:creationId xmlns:a16="http://schemas.microsoft.com/office/drawing/2014/main" id="{AA555EB1-5167-22D6-E31B-172F2048C48E}"/>
              </a:ext>
            </a:extLst>
          </p:cNvPr>
          <p:cNvPicPr>
            <a:picLocks noChangeAspect="1"/>
          </p:cNvPicPr>
          <p:nvPr/>
        </p:nvPicPr>
        <p:blipFill rotWithShape="1">
          <a:blip r:embed="rId11"/>
          <a:srcRect l="24124" t="39303" r="24237" b="40276"/>
          <a:stretch/>
        </p:blipFill>
        <p:spPr>
          <a:xfrm>
            <a:off x="5756684" y="2188179"/>
            <a:ext cx="1316499" cy="520636"/>
          </a:xfrm>
          <a:prstGeom prst="rect">
            <a:avLst/>
          </a:prstGeom>
        </p:spPr>
      </p:pic>
      <p:sp>
        <p:nvSpPr>
          <p:cNvPr id="3" name="Rectangle 2">
            <a:extLst>
              <a:ext uri="{FF2B5EF4-FFF2-40B4-BE49-F238E27FC236}">
                <a16:creationId xmlns:a16="http://schemas.microsoft.com/office/drawing/2014/main" id="{BBD26B61-72A1-95C9-69E0-06E016AB7C28}"/>
              </a:ext>
            </a:extLst>
          </p:cNvPr>
          <p:cNvSpPr/>
          <p:nvPr/>
        </p:nvSpPr>
        <p:spPr>
          <a:xfrm>
            <a:off x="1044601" y="71952"/>
            <a:ext cx="7054798"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Feedback: “Should adults choose which books you read?”</a:t>
            </a:r>
          </a:p>
        </p:txBody>
      </p:sp>
    </p:spTree>
    <p:extLst>
      <p:ext uri="{BB962C8B-B14F-4D97-AF65-F5344CB8AC3E}">
        <p14:creationId xmlns:p14="http://schemas.microsoft.com/office/powerpoint/2010/main" val="21373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58ADA026-52F8-3137-1F20-A624DD6AEAFA}"/>
              </a:ext>
            </a:extLst>
          </p:cNvPr>
          <p:cNvSpPr/>
          <p:nvPr/>
        </p:nvSpPr>
        <p:spPr>
          <a:xfrm>
            <a:off x="6477919" y="1399154"/>
            <a:ext cx="2221413" cy="2029846"/>
          </a:xfrm>
          <a:prstGeom prst="roundRect">
            <a:avLst/>
          </a:prstGeom>
          <a:solidFill>
            <a:schemeClr val="accent2"/>
          </a:solid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A parent or carer might share similar views to you. They can help if you hear or see any extreme views.</a:t>
            </a:r>
          </a:p>
        </p:txBody>
      </p:sp>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BD2F5464-BE3D-EC43-47EB-A734A28B115F}"/>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Life through a lens</a:t>
            </a:r>
            <a:endParaRPr dirty="0"/>
          </a:p>
        </p:txBody>
      </p:sp>
      <p:grpSp>
        <p:nvGrpSpPr>
          <p:cNvPr id="14" name="Group 13">
            <a:extLst>
              <a:ext uri="{FF2B5EF4-FFF2-40B4-BE49-F238E27FC236}">
                <a16:creationId xmlns:a16="http://schemas.microsoft.com/office/drawing/2014/main" id="{3F4D68F2-8D1A-F3D6-9BB3-19FCBDF723F5}"/>
              </a:ext>
            </a:extLst>
          </p:cNvPr>
          <p:cNvGrpSpPr/>
          <p:nvPr/>
        </p:nvGrpSpPr>
        <p:grpSpPr>
          <a:xfrm>
            <a:off x="488735" y="2236468"/>
            <a:ext cx="6915150" cy="4170700"/>
            <a:chOff x="576871" y="2093247"/>
            <a:chExt cx="6915150" cy="4170700"/>
          </a:xfrm>
        </p:grpSpPr>
        <p:grpSp>
          <p:nvGrpSpPr>
            <p:cNvPr id="19" name="Group 18">
              <a:extLst>
                <a:ext uri="{FF2B5EF4-FFF2-40B4-BE49-F238E27FC236}">
                  <a16:creationId xmlns:a16="http://schemas.microsoft.com/office/drawing/2014/main" id="{17D746F2-8C50-D0F7-12A2-547E763336AA}"/>
                </a:ext>
              </a:extLst>
            </p:cNvPr>
            <p:cNvGrpSpPr/>
            <p:nvPr/>
          </p:nvGrpSpPr>
          <p:grpSpPr>
            <a:xfrm flipH="1">
              <a:off x="576871" y="2093247"/>
              <a:ext cx="6915150" cy="4170700"/>
              <a:chOff x="1114425" y="1485351"/>
              <a:chExt cx="6915150" cy="4170700"/>
            </a:xfrm>
            <a:effectLst>
              <a:outerShdw blurRad="50800" dist="38100" dir="2700000" algn="tl" rotWithShape="0">
                <a:prstClr val="black">
                  <a:alpha val="40000"/>
                </a:prstClr>
              </a:outerShdw>
            </a:effectLst>
          </p:grpSpPr>
          <p:pic>
            <p:nvPicPr>
              <p:cNvPr id="1026" name="Picture 2" descr="Free Binoculars Look vector and picture">
                <a:extLst>
                  <a:ext uri="{FF2B5EF4-FFF2-40B4-BE49-F238E27FC236}">
                    <a16:creationId xmlns:a16="http://schemas.microsoft.com/office/drawing/2014/main" id="{E3268C6B-8511-BB3D-8511-659D12DC58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4425" y="1485351"/>
                <a:ext cx="6915150" cy="41707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8E3CF24D-E6B5-942A-C7B7-B3FD8375ECF9}"/>
                  </a:ext>
                </a:extLst>
              </p:cNvPr>
              <p:cNvSpPr/>
              <p:nvPr/>
            </p:nvSpPr>
            <p:spPr>
              <a:xfrm>
                <a:off x="1497264" y="3361325"/>
                <a:ext cx="1916919" cy="191691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7" name="Picture 6" descr="Daughter and disabled father">
              <a:extLst>
                <a:ext uri="{FF2B5EF4-FFF2-40B4-BE49-F238E27FC236}">
                  <a16:creationId xmlns:a16="http://schemas.microsoft.com/office/drawing/2014/main" id="{679E6E24-6091-6954-F439-13DF5ED46BDC}"/>
                </a:ext>
              </a:extLst>
            </p:cNvPr>
            <p:cNvPicPr>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2476586" y="3970998"/>
              <a:ext cx="1916919" cy="1916919"/>
            </a:xfrm>
            <a:prstGeom prst="ellipse">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50104C68-185E-C844-120B-37A2B6EECFD6}"/>
                </a:ext>
              </a:extLst>
            </p:cNvPr>
            <p:cNvSpPr/>
            <p:nvPr/>
          </p:nvSpPr>
          <p:spPr>
            <a:xfrm>
              <a:off x="4889407" y="5175041"/>
              <a:ext cx="2525050" cy="923330"/>
            </a:xfrm>
            <a:prstGeom prst="rect">
              <a:avLst/>
            </a:prstGeom>
            <a:noFill/>
          </p:spPr>
          <p:txBody>
            <a:bodyPr wrap="none" lIns="91440" tIns="45720" rIns="91440" bIns="45720">
              <a:prstTxWarp prst="textArchUp">
                <a:avLst/>
              </a:prstTxWarp>
              <a:spAutoFit/>
            </a:bodyPr>
            <a:lstStyle/>
            <a:p>
              <a:pPr algn="ctr"/>
              <a:r>
                <a:rPr lang="en-US" sz="2800" b="1" dirty="0">
                  <a:ln w="22225">
                    <a:solidFill>
                      <a:schemeClr val="tx1"/>
                    </a:solidFill>
                    <a:prstDash val="solid"/>
                  </a:ln>
                  <a:solidFill>
                    <a:schemeClr val="accent1"/>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Parent or</a:t>
              </a:r>
            </a:p>
            <a:p>
              <a:pPr algn="ctr"/>
              <a:r>
                <a:rPr lang="en-US" sz="2800" b="1" dirty="0">
                  <a:ln w="22225">
                    <a:solidFill>
                      <a:schemeClr val="tx1"/>
                    </a:solidFill>
                    <a:prstDash val="solid"/>
                  </a:ln>
                  <a:solidFill>
                    <a:schemeClr val="accent1"/>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carer</a:t>
              </a:r>
            </a:p>
          </p:txBody>
        </p:sp>
      </p:grpSp>
      <p:sp>
        <p:nvSpPr>
          <p:cNvPr id="17" name="Rectangle: Rounded Corners 16">
            <a:extLst>
              <a:ext uri="{FF2B5EF4-FFF2-40B4-BE49-F238E27FC236}">
                <a16:creationId xmlns:a16="http://schemas.microsoft.com/office/drawing/2014/main" id="{1843212A-E758-C214-DA9C-A45BB6BFD76B}"/>
              </a:ext>
            </a:extLst>
          </p:cNvPr>
          <p:cNvSpPr/>
          <p:nvPr/>
        </p:nvSpPr>
        <p:spPr>
          <a:xfrm>
            <a:off x="776288" y="1400936"/>
            <a:ext cx="4658034" cy="459502"/>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Would this be a good person to speak to?</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3129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BD2F5464-BE3D-EC43-47EB-A734A28B115F}"/>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Life through a lens</a:t>
            </a:r>
            <a:endParaRPr dirty="0"/>
          </a:p>
        </p:txBody>
      </p:sp>
      <p:grpSp>
        <p:nvGrpSpPr>
          <p:cNvPr id="19" name="Group 18">
            <a:extLst>
              <a:ext uri="{FF2B5EF4-FFF2-40B4-BE49-F238E27FC236}">
                <a16:creationId xmlns:a16="http://schemas.microsoft.com/office/drawing/2014/main" id="{17D746F2-8C50-D0F7-12A2-547E763336AA}"/>
              </a:ext>
            </a:extLst>
          </p:cNvPr>
          <p:cNvGrpSpPr/>
          <p:nvPr/>
        </p:nvGrpSpPr>
        <p:grpSpPr>
          <a:xfrm>
            <a:off x="488735" y="1446022"/>
            <a:ext cx="6915150" cy="4170700"/>
            <a:chOff x="1114425" y="1485351"/>
            <a:chExt cx="6915150" cy="4170700"/>
          </a:xfrm>
          <a:effectLst>
            <a:outerShdw blurRad="50800" dist="38100" dir="2700000" algn="tl" rotWithShape="0">
              <a:prstClr val="black">
                <a:alpha val="40000"/>
              </a:prstClr>
            </a:outerShdw>
          </a:effectLst>
        </p:grpSpPr>
        <p:pic>
          <p:nvPicPr>
            <p:cNvPr id="1026" name="Picture 2" descr="Free Binoculars Look vector and picture">
              <a:extLst>
                <a:ext uri="{FF2B5EF4-FFF2-40B4-BE49-F238E27FC236}">
                  <a16:creationId xmlns:a16="http://schemas.microsoft.com/office/drawing/2014/main" id="{E3268C6B-8511-BB3D-8511-659D12DC58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4425" y="1485351"/>
              <a:ext cx="6915150" cy="4170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ild writing with a pencil">
              <a:extLst>
                <a:ext uri="{FF2B5EF4-FFF2-40B4-BE49-F238E27FC236}">
                  <a16:creationId xmlns:a16="http://schemas.microsoft.com/office/drawing/2014/main" id="{9E09F2D4-B38F-08E4-D453-30E7E09993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flipH="1">
              <a:off x="1496454" y="3352085"/>
              <a:ext cx="1916919" cy="1916919"/>
            </a:xfrm>
            <a:prstGeom prst="ellipse">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8E3CF24D-E6B5-942A-C7B7-B3FD8375ECF9}"/>
                </a:ext>
              </a:extLst>
            </p:cNvPr>
            <p:cNvSpPr/>
            <p:nvPr/>
          </p:nvSpPr>
          <p:spPr>
            <a:xfrm>
              <a:off x="4207169" y="3363101"/>
              <a:ext cx="1916919" cy="1916919"/>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54B0E655-EC9D-D2C5-FA7A-56A7787164C2}"/>
                </a:ext>
              </a:extLst>
            </p:cNvPr>
            <p:cNvSpPr/>
            <p:nvPr/>
          </p:nvSpPr>
          <p:spPr>
            <a:xfrm>
              <a:off x="3903103" y="4395424"/>
              <a:ext cx="2525050" cy="923330"/>
            </a:xfrm>
            <a:prstGeom prst="rect">
              <a:avLst/>
            </a:prstGeom>
            <a:noFill/>
          </p:spPr>
          <p:txBody>
            <a:bodyPr wrap="none" lIns="91440" tIns="45720" rIns="91440" bIns="45720">
              <a:prstTxWarp prst="textArchUp">
                <a:avLst/>
              </a:prstTxWarp>
              <a:spAutoFit/>
            </a:bodyPr>
            <a:lstStyle/>
            <a:p>
              <a:pPr algn="ctr"/>
              <a:r>
                <a:rPr lang="en-US" sz="3600" b="1" dirty="0">
                  <a:ln w="22225">
                    <a:solidFill>
                      <a:schemeClr val="tx1"/>
                    </a:solidFill>
                    <a:prstDash val="solid"/>
                  </a:ln>
                  <a:solidFill>
                    <a:schemeClr val="accent3"/>
                  </a:solidFill>
                  <a:latin typeface="Dreaming Outloud Pro" panose="03050502040302030504" pitchFamily="66" charset="0"/>
                  <a:cs typeface="Dreaming Outloud Pro" panose="03050502040302030504" pitchFamily="66" charset="0"/>
                </a:rPr>
                <a:t>A friend</a:t>
              </a:r>
            </a:p>
          </p:txBody>
        </p:sp>
      </p:grpSp>
      <p:sp>
        <p:nvSpPr>
          <p:cNvPr id="4" name="Rectangle: Rounded Corners 3">
            <a:extLst>
              <a:ext uri="{FF2B5EF4-FFF2-40B4-BE49-F238E27FC236}">
                <a16:creationId xmlns:a16="http://schemas.microsoft.com/office/drawing/2014/main" id="{9BA53D15-3A0B-FCC4-E43E-31FB075812C4}"/>
              </a:ext>
            </a:extLst>
          </p:cNvPr>
          <p:cNvSpPr/>
          <p:nvPr/>
        </p:nvSpPr>
        <p:spPr>
          <a:xfrm>
            <a:off x="6477919" y="4594034"/>
            <a:ext cx="2221413" cy="1854025"/>
          </a:xfrm>
          <a:prstGeom prst="roundRect">
            <a:avLst/>
          </a:prstGeom>
          <a:solidFill>
            <a:schemeClr val="accent3">
              <a:lumMod val="50000"/>
            </a:schemeClr>
          </a:solidFill>
          <a:ln w="28575">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Our friends are often our age, which means they can offer advice from the same viewpoint.</a:t>
            </a:r>
          </a:p>
        </p:txBody>
      </p:sp>
      <p:sp>
        <p:nvSpPr>
          <p:cNvPr id="9" name="Rectangle: Rounded Corners 8">
            <a:extLst>
              <a:ext uri="{FF2B5EF4-FFF2-40B4-BE49-F238E27FC236}">
                <a16:creationId xmlns:a16="http://schemas.microsoft.com/office/drawing/2014/main" id="{D7A58C16-AD33-9A68-1E67-7FD68F547C32}"/>
              </a:ext>
            </a:extLst>
          </p:cNvPr>
          <p:cNvSpPr/>
          <p:nvPr/>
        </p:nvSpPr>
        <p:spPr>
          <a:xfrm>
            <a:off x="728527" y="5988558"/>
            <a:ext cx="4769871" cy="459502"/>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Would this be a good person to speak to?</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49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BD2F5464-BE3D-EC43-47EB-A734A28B115F}"/>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Life through a lens</a:t>
            </a:r>
            <a:endParaRPr dirty="0"/>
          </a:p>
        </p:txBody>
      </p:sp>
      <p:grpSp>
        <p:nvGrpSpPr>
          <p:cNvPr id="14" name="Group 13">
            <a:extLst>
              <a:ext uri="{FF2B5EF4-FFF2-40B4-BE49-F238E27FC236}">
                <a16:creationId xmlns:a16="http://schemas.microsoft.com/office/drawing/2014/main" id="{3F4D68F2-8D1A-F3D6-9BB3-19FCBDF723F5}"/>
              </a:ext>
            </a:extLst>
          </p:cNvPr>
          <p:cNvGrpSpPr/>
          <p:nvPr/>
        </p:nvGrpSpPr>
        <p:grpSpPr>
          <a:xfrm>
            <a:off x="466701" y="2258502"/>
            <a:ext cx="6915150" cy="4170700"/>
            <a:chOff x="576871" y="2093247"/>
            <a:chExt cx="6915150" cy="4170700"/>
          </a:xfrm>
        </p:grpSpPr>
        <p:grpSp>
          <p:nvGrpSpPr>
            <p:cNvPr id="19" name="Group 18">
              <a:extLst>
                <a:ext uri="{FF2B5EF4-FFF2-40B4-BE49-F238E27FC236}">
                  <a16:creationId xmlns:a16="http://schemas.microsoft.com/office/drawing/2014/main" id="{17D746F2-8C50-D0F7-12A2-547E763336AA}"/>
                </a:ext>
              </a:extLst>
            </p:cNvPr>
            <p:cNvGrpSpPr/>
            <p:nvPr/>
          </p:nvGrpSpPr>
          <p:grpSpPr>
            <a:xfrm flipH="1">
              <a:off x="576871" y="2093247"/>
              <a:ext cx="6915150" cy="4170700"/>
              <a:chOff x="1114425" y="1485351"/>
              <a:chExt cx="6915150" cy="4170700"/>
            </a:xfrm>
            <a:effectLst>
              <a:outerShdw blurRad="50800" dist="38100" dir="2700000" algn="tl" rotWithShape="0">
                <a:prstClr val="black">
                  <a:alpha val="40000"/>
                </a:prstClr>
              </a:outerShdw>
            </a:effectLst>
          </p:grpSpPr>
          <p:pic>
            <p:nvPicPr>
              <p:cNvPr id="1026" name="Picture 2" descr="Free Binoculars Look vector and picture">
                <a:extLst>
                  <a:ext uri="{FF2B5EF4-FFF2-40B4-BE49-F238E27FC236}">
                    <a16:creationId xmlns:a16="http://schemas.microsoft.com/office/drawing/2014/main" id="{E3268C6B-8511-BB3D-8511-659D12DC58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4425" y="1485351"/>
                <a:ext cx="6915150" cy="41707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8E3CF24D-E6B5-942A-C7B7-B3FD8375ECF9}"/>
                  </a:ext>
                </a:extLst>
              </p:cNvPr>
              <p:cNvSpPr/>
              <p:nvPr/>
            </p:nvSpPr>
            <p:spPr>
              <a:xfrm>
                <a:off x="1497264" y="3361325"/>
                <a:ext cx="1916919" cy="1916919"/>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4"/>
                  </a:solidFill>
                </a:endParaRPr>
              </a:p>
            </p:txBody>
          </p:sp>
        </p:grpSp>
        <p:pic>
          <p:nvPicPr>
            <p:cNvPr id="7" name="Picture 6">
              <a:extLst>
                <a:ext uri="{FF2B5EF4-FFF2-40B4-BE49-F238E27FC236}">
                  <a16:creationId xmlns:a16="http://schemas.microsoft.com/office/drawing/2014/main" id="{679E6E24-6091-6954-F439-13DF5ED46BD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flipH="1">
              <a:off x="2476586" y="3970998"/>
              <a:ext cx="1916919" cy="1916919"/>
            </a:xfrm>
            <a:prstGeom prst="ellipse">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50104C68-185E-C844-120B-37A2B6EECFD6}"/>
                </a:ext>
              </a:extLst>
            </p:cNvPr>
            <p:cNvSpPr/>
            <p:nvPr/>
          </p:nvSpPr>
          <p:spPr>
            <a:xfrm>
              <a:off x="4889407" y="5175041"/>
              <a:ext cx="2525050" cy="923330"/>
            </a:xfrm>
            <a:prstGeom prst="rect">
              <a:avLst/>
            </a:prstGeom>
            <a:noFill/>
          </p:spPr>
          <p:txBody>
            <a:bodyPr wrap="none" lIns="91440" tIns="45720" rIns="91440" bIns="45720">
              <a:prstTxWarp prst="textArchUp">
                <a:avLst/>
              </a:prstTxWarp>
              <a:spAutoFit/>
            </a:bodyPr>
            <a:lstStyle/>
            <a:p>
              <a:pPr algn="ctr"/>
              <a:r>
                <a:rPr lang="en-US" sz="2800" b="1" dirty="0">
                  <a:ln w="22225">
                    <a:solidFill>
                      <a:schemeClr val="tx1"/>
                    </a:solidFill>
                    <a:prstDash val="solid"/>
                  </a:ln>
                  <a:solidFill>
                    <a:schemeClr val="accent4"/>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A police </a:t>
              </a:r>
            </a:p>
            <a:p>
              <a:pPr algn="ctr"/>
              <a:r>
                <a:rPr lang="en-US" sz="2800" b="1" dirty="0">
                  <a:ln w="22225">
                    <a:solidFill>
                      <a:schemeClr val="tx1"/>
                    </a:solidFill>
                    <a:prstDash val="solid"/>
                  </a:ln>
                  <a:solidFill>
                    <a:schemeClr val="accent4"/>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officer</a:t>
              </a:r>
            </a:p>
          </p:txBody>
        </p:sp>
      </p:grpSp>
      <p:sp>
        <p:nvSpPr>
          <p:cNvPr id="3" name="Rectangle: Rounded Corners 2">
            <a:extLst>
              <a:ext uri="{FF2B5EF4-FFF2-40B4-BE49-F238E27FC236}">
                <a16:creationId xmlns:a16="http://schemas.microsoft.com/office/drawing/2014/main" id="{D9596DE2-D9D4-EDC2-6306-0EFA188CEA65}"/>
              </a:ext>
            </a:extLst>
          </p:cNvPr>
          <p:cNvSpPr/>
          <p:nvPr/>
        </p:nvSpPr>
        <p:spPr>
          <a:xfrm>
            <a:off x="6477919" y="1399154"/>
            <a:ext cx="2221413" cy="1916919"/>
          </a:xfrm>
          <a:prstGeom prst="roundRect">
            <a:avLst/>
          </a:prstGeom>
          <a:solidFill>
            <a:schemeClr val="accent6"/>
          </a:solid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A police officer knows the laws we follow, so they can help us to understand right and wrong.</a:t>
            </a:r>
          </a:p>
        </p:txBody>
      </p:sp>
      <p:sp>
        <p:nvSpPr>
          <p:cNvPr id="11" name="Rectangle: Rounded Corners 10">
            <a:extLst>
              <a:ext uri="{FF2B5EF4-FFF2-40B4-BE49-F238E27FC236}">
                <a16:creationId xmlns:a16="http://schemas.microsoft.com/office/drawing/2014/main" id="{8BEEF276-12A9-30B8-B4B0-DE440A20C532}"/>
              </a:ext>
            </a:extLst>
          </p:cNvPr>
          <p:cNvSpPr/>
          <p:nvPr/>
        </p:nvSpPr>
        <p:spPr>
          <a:xfrm>
            <a:off x="776288" y="1400936"/>
            <a:ext cx="4658034" cy="459502"/>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Would this be a good person to speak to?</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15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BD2F5464-BE3D-EC43-47EB-A734A28B115F}"/>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Life through a lens</a:t>
            </a:r>
            <a:endParaRPr dirty="0"/>
          </a:p>
        </p:txBody>
      </p:sp>
      <p:grpSp>
        <p:nvGrpSpPr>
          <p:cNvPr id="6" name="Group 5">
            <a:extLst>
              <a:ext uri="{FF2B5EF4-FFF2-40B4-BE49-F238E27FC236}">
                <a16:creationId xmlns:a16="http://schemas.microsoft.com/office/drawing/2014/main" id="{A647341C-B9AA-DDED-A308-1C022E3EEA0A}"/>
              </a:ext>
            </a:extLst>
          </p:cNvPr>
          <p:cNvGrpSpPr/>
          <p:nvPr/>
        </p:nvGrpSpPr>
        <p:grpSpPr>
          <a:xfrm>
            <a:off x="174627" y="1421908"/>
            <a:ext cx="2525050" cy="2119890"/>
            <a:chOff x="174627" y="1421908"/>
            <a:chExt cx="2525050" cy="2119890"/>
          </a:xfrm>
        </p:grpSpPr>
        <p:pic>
          <p:nvPicPr>
            <p:cNvPr id="8" name="Picture 7" descr="Smiling teacher in classroom">
              <a:extLst>
                <a:ext uri="{FF2B5EF4-FFF2-40B4-BE49-F238E27FC236}">
                  <a16:creationId xmlns:a16="http://schemas.microsoft.com/office/drawing/2014/main" id="{9E09F2D4-B38F-08E4-D453-30E7E099939B}"/>
                </a:ext>
              </a:extLst>
            </p:cNvPr>
            <p:cNvPicPr>
              <a:picLocks noChangeAspect="1"/>
            </p:cNvPicPr>
            <p:nvPr/>
          </p:nvPicPr>
          <p:blipFill>
            <a:blip r:embed="rId5" cstate="hqprint">
              <a:alphaModFix amt="70000"/>
              <a:extLst>
                <a:ext uri="{28A0092B-C50C-407E-A947-70E740481C1C}">
                  <a14:useLocalDpi xmlns:a14="http://schemas.microsoft.com/office/drawing/2010/main"/>
                </a:ext>
              </a:extLst>
            </a:blip>
            <a:srcRect/>
            <a:stretch/>
          </p:blipFill>
          <p:spPr>
            <a:xfrm flipH="1">
              <a:off x="377207" y="1421908"/>
              <a:ext cx="2119890" cy="2119890"/>
            </a:xfrm>
            <a:prstGeom prst="ellipse">
              <a:avLst/>
            </a:prstGeom>
            <a:ln w="57150">
              <a:solidFill>
                <a:schemeClr val="tx1"/>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54B0E655-EC9D-D2C5-FA7A-56A7787164C2}"/>
                </a:ext>
              </a:extLst>
            </p:cNvPr>
            <p:cNvSpPr/>
            <p:nvPr/>
          </p:nvSpPr>
          <p:spPr>
            <a:xfrm>
              <a:off x="174627" y="2564001"/>
              <a:ext cx="2525050" cy="923330"/>
            </a:xfrm>
            <a:prstGeom prst="rect">
              <a:avLst/>
            </a:prstGeom>
            <a:noFill/>
          </p:spPr>
          <p:txBody>
            <a:bodyPr wrap="none" lIns="91440" tIns="45720" rIns="91440" bIns="45720">
              <a:prstTxWarp prst="textArchUp">
                <a:avLst/>
              </a:prstTxWarp>
              <a:spAutoFit/>
            </a:bodyPr>
            <a:lstStyle/>
            <a:p>
              <a:pPr algn="ctr"/>
              <a:r>
                <a:rPr lang="en-US" sz="3600" b="1" dirty="0">
                  <a:ln w="22225">
                    <a:solidFill>
                      <a:schemeClr val="tx1"/>
                    </a:solidFill>
                    <a:prstDash val="solid"/>
                  </a:ln>
                  <a:solidFill>
                    <a:schemeClr val="tx2"/>
                  </a:solidFill>
                  <a:latin typeface="Dreaming Outloud Pro" panose="03050502040302030504" pitchFamily="66" charset="0"/>
                  <a:cs typeface="Dreaming Outloud Pro" panose="03050502040302030504" pitchFamily="66" charset="0"/>
                </a:rPr>
                <a:t>Teacher</a:t>
              </a:r>
            </a:p>
          </p:txBody>
        </p:sp>
      </p:grpSp>
      <p:grpSp>
        <p:nvGrpSpPr>
          <p:cNvPr id="18" name="Group 17">
            <a:extLst>
              <a:ext uri="{FF2B5EF4-FFF2-40B4-BE49-F238E27FC236}">
                <a16:creationId xmlns:a16="http://schemas.microsoft.com/office/drawing/2014/main" id="{808BAA46-7FE0-5860-4EB9-BEF0F07C7EB3}"/>
              </a:ext>
            </a:extLst>
          </p:cNvPr>
          <p:cNvGrpSpPr/>
          <p:nvPr/>
        </p:nvGrpSpPr>
        <p:grpSpPr>
          <a:xfrm>
            <a:off x="197487" y="4313022"/>
            <a:ext cx="2525050" cy="2351764"/>
            <a:chOff x="287071" y="4313667"/>
            <a:chExt cx="2525050" cy="2351764"/>
          </a:xfrm>
        </p:grpSpPr>
        <p:pic>
          <p:nvPicPr>
            <p:cNvPr id="11" name="Picture 10" descr="Daughter and disabled father">
              <a:extLst>
                <a:ext uri="{FF2B5EF4-FFF2-40B4-BE49-F238E27FC236}">
                  <a16:creationId xmlns:a16="http://schemas.microsoft.com/office/drawing/2014/main" id="{E21914AA-E5AB-D0B7-B441-44359AB4DAF7}"/>
                </a:ext>
              </a:extLst>
            </p:cNvPr>
            <p:cNvPicPr>
              <a:picLocks noChangeAspect="1"/>
            </p:cNvPicPr>
            <p:nvPr/>
          </p:nvPicPr>
          <p:blipFill rotWithShape="1">
            <a:blip r:embed="rId6" cstate="hqprint">
              <a:alphaModFix amt="70000"/>
              <a:extLst>
                <a:ext uri="{28A0092B-C50C-407E-A947-70E740481C1C}">
                  <a14:useLocalDpi xmlns:a14="http://schemas.microsoft.com/office/drawing/2010/main"/>
                </a:ext>
              </a:extLst>
            </a:blip>
            <a:srcRect/>
            <a:stretch/>
          </p:blipFill>
          <p:spPr>
            <a:xfrm>
              <a:off x="461704" y="4313667"/>
              <a:ext cx="2134201" cy="2134201"/>
            </a:xfrm>
            <a:prstGeom prst="ellipse">
              <a:avLst/>
            </a:prstGeom>
            <a:ln w="57150">
              <a:solidFill>
                <a:schemeClr val="tx1"/>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28107C54-ADD6-C0E1-871A-3BA887035680}"/>
                </a:ext>
              </a:extLst>
            </p:cNvPr>
            <p:cNvSpPr/>
            <p:nvPr/>
          </p:nvSpPr>
          <p:spPr>
            <a:xfrm>
              <a:off x="287071" y="5742101"/>
              <a:ext cx="2525050" cy="923330"/>
            </a:xfrm>
            <a:prstGeom prst="rect">
              <a:avLst/>
            </a:prstGeom>
            <a:noFill/>
          </p:spPr>
          <p:txBody>
            <a:bodyPr wrap="none" lIns="91440" tIns="45720" rIns="91440" bIns="45720">
              <a:prstTxWarp prst="textArchUp">
                <a:avLst/>
              </a:prstTxWarp>
              <a:spAutoFit/>
            </a:bodyPr>
            <a:lstStyle/>
            <a:p>
              <a:pPr algn="ctr"/>
              <a:r>
                <a:rPr lang="en-US" sz="3200" b="1" dirty="0">
                  <a:ln w="22225">
                    <a:solidFill>
                      <a:schemeClr val="tx1"/>
                    </a:solidFill>
                    <a:prstDash val="solid"/>
                  </a:ln>
                  <a:solidFill>
                    <a:schemeClr val="accent6"/>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Parent or</a:t>
              </a:r>
            </a:p>
            <a:p>
              <a:pPr algn="ctr"/>
              <a:r>
                <a:rPr lang="en-US" sz="3200" b="1" dirty="0">
                  <a:ln w="22225">
                    <a:solidFill>
                      <a:schemeClr val="tx1"/>
                    </a:solidFill>
                    <a:prstDash val="solid"/>
                  </a:ln>
                  <a:solidFill>
                    <a:schemeClr val="accent6"/>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guardian</a:t>
              </a:r>
            </a:p>
          </p:txBody>
        </p:sp>
      </p:grpSp>
      <p:grpSp>
        <p:nvGrpSpPr>
          <p:cNvPr id="16" name="Group 15">
            <a:extLst>
              <a:ext uri="{FF2B5EF4-FFF2-40B4-BE49-F238E27FC236}">
                <a16:creationId xmlns:a16="http://schemas.microsoft.com/office/drawing/2014/main" id="{F3284CB2-1227-3E24-A12B-71509279FF3B}"/>
              </a:ext>
            </a:extLst>
          </p:cNvPr>
          <p:cNvGrpSpPr/>
          <p:nvPr/>
        </p:nvGrpSpPr>
        <p:grpSpPr>
          <a:xfrm>
            <a:off x="6418811" y="1421232"/>
            <a:ext cx="2525050" cy="2138627"/>
            <a:chOff x="6384580" y="1467628"/>
            <a:chExt cx="2525050" cy="2138627"/>
          </a:xfrm>
        </p:grpSpPr>
        <p:pic>
          <p:nvPicPr>
            <p:cNvPr id="9" name="Picture 8" descr="Child writing with a pencil">
              <a:extLst>
                <a:ext uri="{FF2B5EF4-FFF2-40B4-BE49-F238E27FC236}">
                  <a16:creationId xmlns:a16="http://schemas.microsoft.com/office/drawing/2014/main" id="{94E4545F-3B73-74F1-DDB9-933F75ED8762}"/>
                </a:ext>
              </a:extLst>
            </p:cNvPr>
            <p:cNvPicPr>
              <a:picLocks noChangeAspect="1"/>
            </p:cNvPicPr>
            <p:nvPr/>
          </p:nvPicPr>
          <p:blipFill rotWithShape="1">
            <a:blip r:embed="rId7" cstate="hqprint">
              <a:alphaModFix amt="70000"/>
              <a:extLst>
                <a:ext uri="{28A0092B-C50C-407E-A947-70E740481C1C}">
                  <a14:useLocalDpi xmlns:a14="http://schemas.microsoft.com/office/drawing/2010/main"/>
                </a:ext>
              </a:extLst>
            </a:blip>
            <a:srcRect/>
            <a:stretch/>
          </p:blipFill>
          <p:spPr>
            <a:xfrm>
              <a:off x="6580005" y="1467628"/>
              <a:ext cx="2134201" cy="2134201"/>
            </a:xfrm>
            <a:prstGeom prst="ellipse">
              <a:avLst/>
            </a:prstGeom>
            <a:ln w="57150">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71E567C6-F070-5380-4D03-39830F2C4670}"/>
                </a:ext>
              </a:extLst>
            </p:cNvPr>
            <p:cNvSpPr/>
            <p:nvPr/>
          </p:nvSpPr>
          <p:spPr>
            <a:xfrm>
              <a:off x="6384580" y="2608347"/>
              <a:ext cx="2525050" cy="997908"/>
            </a:xfrm>
            <a:prstGeom prst="rect">
              <a:avLst/>
            </a:prstGeom>
            <a:noFill/>
          </p:spPr>
          <p:txBody>
            <a:bodyPr wrap="none" lIns="91440" tIns="45720" rIns="91440" bIns="45720">
              <a:prstTxWarp prst="textArchUp">
                <a:avLst/>
              </a:prstTxWarp>
              <a:spAutoFit/>
            </a:bodyPr>
            <a:lstStyle/>
            <a:p>
              <a:pPr algn="ctr"/>
              <a:r>
                <a:rPr lang="en-US" sz="3200" b="1" dirty="0">
                  <a:ln w="22225">
                    <a:solidFill>
                      <a:schemeClr val="tx1"/>
                    </a:solidFill>
                    <a:prstDash val="solid"/>
                  </a:ln>
                  <a:solidFill>
                    <a:schemeClr val="accent2"/>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A friend</a:t>
              </a:r>
            </a:p>
          </p:txBody>
        </p:sp>
      </p:grpSp>
      <p:grpSp>
        <p:nvGrpSpPr>
          <p:cNvPr id="17" name="Group 16">
            <a:extLst>
              <a:ext uri="{FF2B5EF4-FFF2-40B4-BE49-F238E27FC236}">
                <a16:creationId xmlns:a16="http://schemas.microsoft.com/office/drawing/2014/main" id="{A0DEF0D5-025A-7866-175F-58922E8D8428}"/>
              </a:ext>
            </a:extLst>
          </p:cNvPr>
          <p:cNvGrpSpPr/>
          <p:nvPr/>
        </p:nvGrpSpPr>
        <p:grpSpPr>
          <a:xfrm>
            <a:off x="6467337" y="4302373"/>
            <a:ext cx="2525050" cy="2353401"/>
            <a:chOff x="6398604" y="4312030"/>
            <a:chExt cx="2525050" cy="2353401"/>
          </a:xfrm>
        </p:grpSpPr>
        <p:pic>
          <p:nvPicPr>
            <p:cNvPr id="14" name="Picture 13">
              <a:extLst>
                <a:ext uri="{FF2B5EF4-FFF2-40B4-BE49-F238E27FC236}">
                  <a16:creationId xmlns:a16="http://schemas.microsoft.com/office/drawing/2014/main" id="{DF7D21C3-2439-D677-D30C-7126FDE7E6F2}"/>
                </a:ext>
              </a:extLst>
            </p:cNvPr>
            <p:cNvPicPr>
              <a:picLocks noChangeAspect="1"/>
            </p:cNvPicPr>
            <p:nvPr/>
          </p:nvPicPr>
          <p:blipFill>
            <a:blip r:embed="rId8" cstate="hqprint">
              <a:alphaModFix amt="70000"/>
              <a:extLst>
                <a:ext uri="{28A0092B-C50C-407E-A947-70E740481C1C}">
                  <a14:useLocalDpi xmlns:a14="http://schemas.microsoft.com/office/drawing/2010/main"/>
                </a:ext>
              </a:extLst>
            </a:blip>
            <a:srcRect/>
            <a:stretch/>
          </p:blipFill>
          <p:spPr>
            <a:xfrm>
              <a:off x="6548097" y="4312030"/>
              <a:ext cx="2134201" cy="2134201"/>
            </a:xfrm>
            <a:prstGeom prst="ellipse">
              <a:avLst/>
            </a:prstGeom>
            <a:ln w="57150">
              <a:solidFill>
                <a:schemeClr val="tx1"/>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F372D10-BB95-CFBD-18E9-41F81ED91097}"/>
                </a:ext>
              </a:extLst>
            </p:cNvPr>
            <p:cNvSpPr/>
            <p:nvPr/>
          </p:nvSpPr>
          <p:spPr>
            <a:xfrm>
              <a:off x="6398604" y="5742101"/>
              <a:ext cx="2525050" cy="923330"/>
            </a:xfrm>
            <a:prstGeom prst="rect">
              <a:avLst/>
            </a:prstGeom>
            <a:noFill/>
          </p:spPr>
          <p:txBody>
            <a:bodyPr wrap="none" lIns="91440" tIns="45720" rIns="91440" bIns="45720">
              <a:prstTxWarp prst="textArchUp">
                <a:avLst/>
              </a:prstTxWarp>
              <a:spAutoFit/>
            </a:bodyPr>
            <a:lstStyle/>
            <a:p>
              <a:pPr algn="ctr"/>
              <a:r>
                <a:rPr lang="en-US" sz="3200" b="1" dirty="0">
                  <a:ln w="22225">
                    <a:solidFill>
                      <a:schemeClr val="tx1"/>
                    </a:solidFill>
                    <a:prstDash val="solid"/>
                  </a:ln>
                  <a:solidFill>
                    <a:schemeClr val="accent3">
                      <a:lumMod val="50000"/>
                    </a:schemeClr>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A police </a:t>
              </a:r>
            </a:p>
            <a:p>
              <a:pPr algn="ctr"/>
              <a:r>
                <a:rPr lang="en-US" sz="3200" b="1" dirty="0">
                  <a:ln w="22225">
                    <a:solidFill>
                      <a:schemeClr val="tx1"/>
                    </a:solidFill>
                    <a:prstDash val="solid"/>
                  </a:ln>
                  <a:solidFill>
                    <a:schemeClr val="accent3">
                      <a:lumMod val="50000"/>
                    </a:schemeClr>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officer</a:t>
              </a:r>
            </a:p>
          </p:txBody>
        </p:sp>
      </p:grpSp>
      <p:sp>
        <p:nvSpPr>
          <p:cNvPr id="20" name="Rectangle: Rounded Corners 19">
            <a:extLst>
              <a:ext uri="{FF2B5EF4-FFF2-40B4-BE49-F238E27FC236}">
                <a16:creationId xmlns:a16="http://schemas.microsoft.com/office/drawing/2014/main" id="{AEA346FD-8036-4FFA-2BDF-9AC081438FEF}"/>
              </a:ext>
            </a:extLst>
          </p:cNvPr>
          <p:cNvSpPr/>
          <p:nvPr/>
        </p:nvSpPr>
        <p:spPr>
          <a:xfrm>
            <a:off x="2830870" y="2998960"/>
            <a:ext cx="3479528" cy="1853606"/>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Whole class activity (2-3 mins)</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Move to one of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four corners of the classroom</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show who you think is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best person to speak to</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if you see or hear 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10843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10" name="Graphic 9" descr="Chat">
            <a:extLst>
              <a:ext uri="{FF2B5EF4-FFF2-40B4-BE49-F238E27FC236}">
                <a16:creationId xmlns:a16="http://schemas.microsoft.com/office/drawing/2014/main" id="{FAF4B306-6DE8-6F5B-B4B7-3465065CD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 y="179705"/>
            <a:ext cx="579600" cy="579600"/>
          </a:xfrm>
          <a:prstGeom prst="rect">
            <a:avLst/>
          </a:prstGeom>
        </p:spPr>
      </p:pic>
      <p:sp>
        <p:nvSpPr>
          <p:cNvPr id="2" name="Google Shape;468;p5">
            <a:extLst>
              <a:ext uri="{FF2B5EF4-FFF2-40B4-BE49-F238E27FC236}">
                <a16:creationId xmlns:a16="http://schemas.microsoft.com/office/drawing/2014/main" id="{BD2F5464-BE3D-EC43-47EB-A734A28B115F}"/>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Life through a lens</a:t>
            </a:r>
            <a:endParaRPr dirty="0"/>
          </a:p>
        </p:txBody>
      </p:sp>
      <p:grpSp>
        <p:nvGrpSpPr>
          <p:cNvPr id="15" name="Group 14">
            <a:extLst>
              <a:ext uri="{FF2B5EF4-FFF2-40B4-BE49-F238E27FC236}">
                <a16:creationId xmlns:a16="http://schemas.microsoft.com/office/drawing/2014/main" id="{1A28A17F-4C76-2DAE-436F-5660E37C2EC2}"/>
              </a:ext>
            </a:extLst>
          </p:cNvPr>
          <p:cNvGrpSpPr/>
          <p:nvPr/>
        </p:nvGrpSpPr>
        <p:grpSpPr>
          <a:xfrm>
            <a:off x="174627" y="1421908"/>
            <a:ext cx="2525050" cy="2186488"/>
            <a:chOff x="220347" y="1467628"/>
            <a:chExt cx="2525050" cy="2186488"/>
          </a:xfrm>
        </p:grpSpPr>
        <p:pic>
          <p:nvPicPr>
            <p:cNvPr id="8" name="Picture 7">
              <a:extLst>
                <a:ext uri="{FF2B5EF4-FFF2-40B4-BE49-F238E27FC236}">
                  <a16:creationId xmlns:a16="http://schemas.microsoft.com/office/drawing/2014/main" id="{9E09F2D4-B38F-08E4-D453-30E7E099939B}"/>
                </a:ext>
              </a:extLst>
            </p:cNvPr>
            <p:cNvPicPr>
              <a:picLocks noChangeAspect="1"/>
            </p:cNvPicPr>
            <p:nvPr/>
          </p:nvPicPr>
          <p:blipFill rotWithShape="1">
            <a:blip r:embed="rId5" cstate="hqprint">
              <a:alphaModFix amt="70000"/>
              <a:extLst>
                <a:ext uri="{28A0092B-C50C-407E-A947-70E740481C1C}">
                  <a14:useLocalDpi xmlns:a14="http://schemas.microsoft.com/office/drawing/2010/main"/>
                </a:ext>
              </a:extLst>
            </a:blip>
            <a:srcRect b="-32"/>
            <a:stretch/>
          </p:blipFill>
          <p:spPr>
            <a:xfrm flipH="1">
              <a:off x="422927" y="1467628"/>
              <a:ext cx="2119890" cy="2119890"/>
            </a:xfrm>
            <a:prstGeom prst="ellipse">
              <a:avLst/>
            </a:prstGeom>
            <a:ln w="57150">
              <a:solidFill>
                <a:schemeClr val="tx1"/>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54B0E655-EC9D-D2C5-FA7A-56A7787164C2}"/>
                </a:ext>
              </a:extLst>
            </p:cNvPr>
            <p:cNvSpPr/>
            <p:nvPr/>
          </p:nvSpPr>
          <p:spPr>
            <a:xfrm>
              <a:off x="220347" y="2730786"/>
              <a:ext cx="2525050" cy="923330"/>
            </a:xfrm>
            <a:prstGeom prst="rect">
              <a:avLst/>
            </a:prstGeom>
            <a:noFill/>
          </p:spPr>
          <p:txBody>
            <a:bodyPr wrap="none" lIns="91440" tIns="45720" rIns="91440" bIns="45720">
              <a:prstTxWarp prst="textArchUp">
                <a:avLst/>
              </a:prstTxWarp>
              <a:spAutoFit/>
            </a:bodyPr>
            <a:lstStyle/>
            <a:p>
              <a:pPr algn="ctr"/>
              <a:r>
                <a:rPr lang="en-US" sz="3200" b="1" dirty="0">
                  <a:ln w="22225">
                    <a:solidFill>
                      <a:schemeClr val="tx1"/>
                    </a:solidFill>
                    <a:prstDash val="solid"/>
                  </a:ln>
                  <a:solidFill>
                    <a:schemeClr val="tx2"/>
                  </a:solidFill>
                  <a:latin typeface="Dreaming Outloud Pro" panose="03050502040302030504" pitchFamily="66" charset="0"/>
                  <a:cs typeface="Dreaming Outloud Pro" panose="03050502040302030504" pitchFamily="66" charset="0"/>
                </a:rPr>
                <a:t>Very </a:t>
              </a:r>
            </a:p>
            <a:p>
              <a:pPr algn="ctr"/>
              <a:r>
                <a:rPr lang="en-US" sz="3200" b="1" dirty="0">
                  <a:ln w="22225">
                    <a:solidFill>
                      <a:schemeClr val="tx1"/>
                    </a:solidFill>
                    <a:prstDash val="solid"/>
                  </a:ln>
                  <a:solidFill>
                    <a:schemeClr val="tx2"/>
                  </a:solidFill>
                  <a:latin typeface="Dreaming Outloud Pro" panose="03050502040302030504" pitchFamily="66" charset="0"/>
                  <a:cs typeface="Dreaming Outloud Pro" panose="03050502040302030504" pitchFamily="66" charset="0"/>
                </a:rPr>
                <a:t>confident</a:t>
              </a:r>
            </a:p>
          </p:txBody>
        </p:sp>
      </p:grpSp>
      <p:grpSp>
        <p:nvGrpSpPr>
          <p:cNvPr id="17" name="Group 16">
            <a:extLst>
              <a:ext uri="{FF2B5EF4-FFF2-40B4-BE49-F238E27FC236}">
                <a16:creationId xmlns:a16="http://schemas.microsoft.com/office/drawing/2014/main" id="{A0DEF0D5-025A-7866-175F-58922E8D8428}"/>
              </a:ext>
            </a:extLst>
          </p:cNvPr>
          <p:cNvGrpSpPr/>
          <p:nvPr/>
        </p:nvGrpSpPr>
        <p:grpSpPr>
          <a:xfrm>
            <a:off x="6436655" y="4302373"/>
            <a:ext cx="2525050" cy="2134201"/>
            <a:chOff x="6367922" y="4312030"/>
            <a:chExt cx="2525050" cy="2134201"/>
          </a:xfrm>
        </p:grpSpPr>
        <p:pic>
          <p:nvPicPr>
            <p:cNvPr id="14" name="Picture 13">
              <a:extLst>
                <a:ext uri="{FF2B5EF4-FFF2-40B4-BE49-F238E27FC236}">
                  <a16:creationId xmlns:a16="http://schemas.microsoft.com/office/drawing/2014/main" id="{DF7D21C3-2439-D677-D30C-7126FDE7E6F2}"/>
                </a:ext>
              </a:extLst>
            </p:cNvPr>
            <p:cNvPicPr>
              <a:picLocks noChangeAspect="1"/>
            </p:cNvPicPr>
            <p:nvPr/>
          </p:nvPicPr>
          <p:blipFill>
            <a:blip r:embed="rId6" cstate="hqprint">
              <a:alphaModFix amt="85000"/>
              <a:extLst>
                <a:ext uri="{28A0092B-C50C-407E-A947-70E740481C1C}">
                  <a14:useLocalDpi xmlns:a14="http://schemas.microsoft.com/office/drawing/2010/main"/>
                </a:ext>
              </a:extLst>
            </a:blip>
            <a:srcRect/>
            <a:stretch/>
          </p:blipFill>
          <p:spPr>
            <a:xfrm>
              <a:off x="6548097" y="4312030"/>
              <a:ext cx="2134201" cy="2134201"/>
            </a:xfrm>
            <a:prstGeom prst="ellipse">
              <a:avLst/>
            </a:prstGeom>
            <a:ln w="57150">
              <a:solidFill>
                <a:schemeClr val="tx1"/>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F372D10-BB95-CFBD-18E9-41F81ED91097}"/>
                </a:ext>
              </a:extLst>
            </p:cNvPr>
            <p:cNvSpPr/>
            <p:nvPr/>
          </p:nvSpPr>
          <p:spPr>
            <a:xfrm>
              <a:off x="6367922" y="5481315"/>
              <a:ext cx="2525050" cy="923330"/>
            </a:xfrm>
            <a:prstGeom prst="rect">
              <a:avLst/>
            </a:prstGeom>
            <a:noFill/>
          </p:spPr>
          <p:txBody>
            <a:bodyPr wrap="none" lIns="91440" tIns="45720" rIns="91440" bIns="45720">
              <a:prstTxWarp prst="textArchUp">
                <a:avLst/>
              </a:prstTxWarp>
              <a:spAutoFit/>
            </a:bodyPr>
            <a:lstStyle/>
            <a:p>
              <a:pPr algn="ctr"/>
              <a:r>
                <a:rPr lang="en-US" sz="3200" b="1" dirty="0">
                  <a:ln w="22225">
                    <a:solidFill>
                      <a:schemeClr val="tx1"/>
                    </a:solidFill>
                    <a:prstDash val="solid"/>
                  </a:ln>
                  <a:solidFill>
                    <a:schemeClr val="accent3">
                      <a:lumMod val="50000"/>
                    </a:schemeClr>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Not sure</a:t>
              </a:r>
            </a:p>
          </p:txBody>
        </p:sp>
      </p:grpSp>
      <p:grpSp>
        <p:nvGrpSpPr>
          <p:cNvPr id="19" name="Group 18">
            <a:extLst>
              <a:ext uri="{FF2B5EF4-FFF2-40B4-BE49-F238E27FC236}">
                <a16:creationId xmlns:a16="http://schemas.microsoft.com/office/drawing/2014/main" id="{57800239-C77C-141A-ED94-73382F9D29B8}"/>
              </a:ext>
            </a:extLst>
          </p:cNvPr>
          <p:cNvGrpSpPr/>
          <p:nvPr/>
        </p:nvGrpSpPr>
        <p:grpSpPr>
          <a:xfrm>
            <a:off x="197487" y="4313022"/>
            <a:ext cx="2525050" cy="2223971"/>
            <a:chOff x="287071" y="4313667"/>
            <a:chExt cx="2525050" cy="2223971"/>
          </a:xfrm>
        </p:grpSpPr>
        <p:pic>
          <p:nvPicPr>
            <p:cNvPr id="20" name="Picture 19" descr="Child smiling">
              <a:extLst>
                <a:ext uri="{FF2B5EF4-FFF2-40B4-BE49-F238E27FC236}">
                  <a16:creationId xmlns:a16="http://schemas.microsoft.com/office/drawing/2014/main" id="{94958A02-A622-EB95-B6C6-E2C724AF6232}"/>
                </a:ext>
              </a:extLst>
            </p:cNvPr>
            <p:cNvPicPr>
              <a:picLocks noChangeAspect="1"/>
            </p:cNvPicPr>
            <p:nvPr/>
          </p:nvPicPr>
          <p:blipFill rotWithShape="1">
            <a:blip r:embed="rId7" cstate="hqprint">
              <a:alphaModFix amt="85000"/>
              <a:extLst>
                <a:ext uri="{28A0092B-C50C-407E-A947-70E740481C1C}">
                  <a14:useLocalDpi xmlns:a14="http://schemas.microsoft.com/office/drawing/2010/main"/>
                </a:ext>
              </a:extLst>
            </a:blip>
            <a:srcRect r="-1048" b="-502"/>
            <a:stretch/>
          </p:blipFill>
          <p:spPr>
            <a:xfrm>
              <a:off x="461704" y="4313667"/>
              <a:ext cx="2134201" cy="2134201"/>
            </a:xfrm>
            <a:prstGeom prst="ellipse">
              <a:avLst/>
            </a:prstGeom>
            <a:ln w="57150">
              <a:solidFill>
                <a:schemeClr val="tx1"/>
              </a:solidFill>
            </a:ln>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EBE81343-0020-BC12-6672-4F995A4CA859}"/>
                </a:ext>
              </a:extLst>
            </p:cNvPr>
            <p:cNvSpPr/>
            <p:nvPr/>
          </p:nvSpPr>
          <p:spPr>
            <a:xfrm>
              <a:off x="287071" y="5614308"/>
              <a:ext cx="2525050" cy="923330"/>
            </a:xfrm>
            <a:prstGeom prst="rect">
              <a:avLst/>
            </a:prstGeom>
            <a:noFill/>
          </p:spPr>
          <p:txBody>
            <a:bodyPr wrap="none" lIns="91440" tIns="45720" rIns="91440" bIns="45720">
              <a:prstTxWarp prst="textArchUp">
                <a:avLst/>
              </a:prstTxWarp>
              <a:spAutoFit/>
            </a:bodyPr>
            <a:lstStyle/>
            <a:p>
              <a:pPr algn="ctr"/>
              <a:r>
                <a:rPr lang="en-US" sz="3200" b="1" dirty="0">
                  <a:ln w="22225">
                    <a:solidFill>
                      <a:schemeClr val="tx1"/>
                    </a:solidFill>
                    <a:prstDash val="solid"/>
                  </a:ln>
                  <a:solidFill>
                    <a:schemeClr val="accent6"/>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Quite </a:t>
              </a:r>
            </a:p>
            <a:p>
              <a:pPr algn="ctr"/>
              <a:r>
                <a:rPr lang="en-US" sz="3200" b="1" dirty="0">
                  <a:ln w="22225">
                    <a:solidFill>
                      <a:schemeClr val="tx1"/>
                    </a:solidFill>
                    <a:prstDash val="solid"/>
                  </a:ln>
                  <a:solidFill>
                    <a:schemeClr val="accent6"/>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confident</a:t>
              </a:r>
            </a:p>
          </p:txBody>
        </p:sp>
      </p:grpSp>
      <p:grpSp>
        <p:nvGrpSpPr>
          <p:cNvPr id="22" name="Group 21">
            <a:extLst>
              <a:ext uri="{FF2B5EF4-FFF2-40B4-BE49-F238E27FC236}">
                <a16:creationId xmlns:a16="http://schemas.microsoft.com/office/drawing/2014/main" id="{EF832850-2812-74CF-AF13-FCB8055DA131}"/>
              </a:ext>
            </a:extLst>
          </p:cNvPr>
          <p:cNvGrpSpPr/>
          <p:nvPr/>
        </p:nvGrpSpPr>
        <p:grpSpPr>
          <a:xfrm>
            <a:off x="6418811" y="1421232"/>
            <a:ext cx="2525050" cy="2368996"/>
            <a:chOff x="6384580" y="1467628"/>
            <a:chExt cx="2525050" cy="2368996"/>
          </a:xfrm>
        </p:grpSpPr>
        <p:pic>
          <p:nvPicPr>
            <p:cNvPr id="29" name="Picture 28">
              <a:extLst>
                <a:ext uri="{FF2B5EF4-FFF2-40B4-BE49-F238E27FC236}">
                  <a16:creationId xmlns:a16="http://schemas.microsoft.com/office/drawing/2014/main" id="{75846F76-DC0C-8FDC-210C-F5D54912D6A8}"/>
                </a:ext>
              </a:extLst>
            </p:cNvPr>
            <p:cNvPicPr>
              <a:picLocks noChangeAspect="1"/>
            </p:cNvPicPr>
            <p:nvPr/>
          </p:nvPicPr>
          <p:blipFill rotWithShape="1">
            <a:blip r:embed="rId8" cstate="hqprint">
              <a:alphaModFix amt="70000"/>
              <a:extLst>
                <a:ext uri="{28A0092B-C50C-407E-A947-70E740481C1C}">
                  <a14:useLocalDpi xmlns:a14="http://schemas.microsoft.com/office/drawing/2010/main"/>
                </a:ext>
              </a:extLst>
            </a:blip>
            <a:srcRect t="-396"/>
            <a:stretch/>
          </p:blipFill>
          <p:spPr>
            <a:xfrm>
              <a:off x="6580005" y="1467628"/>
              <a:ext cx="2134201" cy="2134201"/>
            </a:xfrm>
            <a:prstGeom prst="ellipse">
              <a:avLst/>
            </a:prstGeom>
            <a:ln w="57150">
              <a:solidFill>
                <a:schemeClr val="tx1"/>
              </a:solidFill>
            </a:ln>
            <a:effectLst>
              <a:outerShdw blurRad="50800" dist="38100" dir="2700000" algn="tl" rotWithShape="0">
                <a:prstClr val="black">
                  <a:alpha val="40000"/>
                </a:prstClr>
              </a:outerShdw>
            </a:effectLst>
          </p:spPr>
        </p:pic>
        <p:sp>
          <p:nvSpPr>
            <p:cNvPr id="30" name="Rectangle 29">
              <a:extLst>
                <a:ext uri="{FF2B5EF4-FFF2-40B4-BE49-F238E27FC236}">
                  <a16:creationId xmlns:a16="http://schemas.microsoft.com/office/drawing/2014/main" id="{57B72180-0D6B-CD7F-06B2-14D0BB40BFD1}"/>
                </a:ext>
              </a:extLst>
            </p:cNvPr>
            <p:cNvSpPr/>
            <p:nvPr/>
          </p:nvSpPr>
          <p:spPr>
            <a:xfrm>
              <a:off x="6384580" y="2838716"/>
              <a:ext cx="2525050" cy="997908"/>
            </a:xfrm>
            <a:prstGeom prst="rect">
              <a:avLst/>
            </a:prstGeom>
            <a:noFill/>
          </p:spPr>
          <p:txBody>
            <a:bodyPr wrap="none" lIns="91440" tIns="45720" rIns="91440" bIns="45720">
              <a:prstTxWarp prst="textArchUp">
                <a:avLst/>
              </a:prstTxWarp>
              <a:spAutoFit/>
            </a:bodyPr>
            <a:lstStyle/>
            <a:p>
              <a:pPr algn="ctr"/>
              <a:r>
                <a:rPr lang="en-US" sz="3200" b="1" dirty="0">
                  <a:ln w="22225">
                    <a:solidFill>
                      <a:schemeClr val="tx1"/>
                    </a:solidFill>
                    <a:prstDash val="solid"/>
                  </a:ln>
                  <a:solidFill>
                    <a:schemeClr val="accent2"/>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Not </a:t>
              </a:r>
            </a:p>
            <a:p>
              <a:pPr algn="ctr"/>
              <a:r>
                <a:rPr lang="en-US" sz="3200" b="1" dirty="0">
                  <a:ln w="22225">
                    <a:solidFill>
                      <a:schemeClr val="tx1"/>
                    </a:solidFill>
                    <a:prstDash val="solid"/>
                  </a:ln>
                  <a:solidFill>
                    <a:schemeClr val="accent2"/>
                  </a:solidFill>
                  <a:effectLst>
                    <a:outerShdw blurRad="50800" dist="38100" dir="2700000" algn="tl" rotWithShape="0">
                      <a:prstClr val="black">
                        <a:alpha val="40000"/>
                      </a:prstClr>
                    </a:outerShdw>
                  </a:effectLst>
                  <a:latin typeface="Dreaming Outloud Pro" panose="03050502040302030504" pitchFamily="66" charset="0"/>
                  <a:cs typeface="Dreaming Outloud Pro" panose="03050502040302030504" pitchFamily="66" charset="0"/>
                </a:rPr>
                <a:t>confident</a:t>
              </a:r>
            </a:p>
          </p:txBody>
        </p:sp>
      </p:grpSp>
      <p:sp>
        <p:nvSpPr>
          <p:cNvPr id="4" name="Rectangle: Rounded Corners 3">
            <a:extLst>
              <a:ext uri="{FF2B5EF4-FFF2-40B4-BE49-F238E27FC236}">
                <a16:creationId xmlns:a16="http://schemas.microsoft.com/office/drawing/2014/main" id="{572E7EBA-C74D-D8A5-4384-1C03FE07DEDF}"/>
              </a:ext>
            </a:extLst>
          </p:cNvPr>
          <p:cNvSpPr/>
          <p:nvPr/>
        </p:nvSpPr>
        <p:spPr>
          <a:xfrm>
            <a:off x="2832236" y="2998960"/>
            <a:ext cx="3479528" cy="1853606"/>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Whole class activity (2-3 mins)</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Move to one of the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four corners of the classroom</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show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how confident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you feel about knowing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who to talk to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if you see or hear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419459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AAAD7-F73D-A195-258C-86CE3478C23D}"/>
              </a:ext>
            </a:extLst>
          </p:cNvPr>
          <p:cNvSpPr>
            <a:spLocks noGrp="1"/>
          </p:cNvSpPr>
          <p:nvPr>
            <p:ph type="body" sz="quarter" idx="17"/>
          </p:nvPr>
        </p:nvSpPr>
        <p:spPr/>
        <p:txBody>
          <a:bodyPr/>
          <a:lstStyle/>
          <a:p>
            <a:r>
              <a:rPr lang="en-GB" dirty="0"/>
              <a:t>Life through a lens</a:t>
            </a:r>
          </a:p>
        </p:txBody>
      </p:sp>
      <p:sp>
        <p:nvSpPr>
          <p:cNvPr id="3" name="Text Placeholder 2">
            <a:extLst>
              <a:ext uri="{FF2B5EF4-FFF2-40B4-BE49-F238E27FC236}">
                <a16:creationId xmlns:a16="http://schemas.microsoft.com/office/drawing/2014/main" id="{93F2F6C4-CAB7-3D41-6B9F-48F5239DE8C3}"/>
              </a:ext>
            </a:extLst>
          </p:cNvPr>
          <p:cNvSpPr>
            <a:spLocks noGrp="1"/>
          </p:cNvSpPr>
          <p:nvPr>
            <p:ph type="body" sz="quarter" idx="13"/>
          </p:nvPr>
        </p:nvSpPr>
        <p:spPr/>
        <p:txBody>
          <a:bodyPr/>
          <a:lstStyle/>
          <a:p>
            <a:r>
              <a:rPr lang="en-GB" dirty="0"/>
              <a:t>Starter: Viewfinder</a:t>
            </a:r>
          </a:p>
        </p:txBody>
      </p:sp>
      <p:sp>
        <p:nvSpPr>
          <p:cNvPr id="4" name="Text Placeholder 3">
            <a:extLst>
              <a:ext uri="{FF2B5EF4-FFF2-40B4-BE49-F238E27FC236}">
                <a16:creationId xmlns:a16="http://schemas.microsoft.com/office/drawing/2014/main" id="{DDC5F324-29F6-3BA5-3535-C87FE44302BC}"/>
              </a:ext>
            </a:extLst>
          </p:cNvPr>
          <p:cNvSpPr>
            <a:spLocks noGrp="1"/>
          </p:cNvSpPr>
          <p:nvPr>
            <p:ph type="body" sz="quarter" idx="14"/>
          </p:nvPr>
        </p:nvSpPr>
        <p:spPr/>
        <p:txBody>
          <a:bodyPr/>
          <a:lstStyle/>
          <a:p>
            <a:r>
              <a:rPr lang="en-GB" dirty="0"/>
              <a:t>Spot the differences</a:t>
            </a:r>
          </a:p>
        </p:txBody>
      </p:sp>
      <p:sp>
        <p:nvSpPr>
          <p:cNvPr id="5" name="Text Placeholder 4">
            <a:extLst>
              <a:ext uri="{FF2B5EF4-FFF2-40B4-BE49-F238E27FC236}">
                <a16:creationId xmlns:a16="http://schemas.microsoft.com/office/drawing/2014/main" id="{C49C6B13-1C3E-FE76-D786-97A80B957075}"/>
              </a:ext>
            </a:extLst>
          </p:cNvPr>
          <p:cNvSpPr>
            <a:spLocks noGrp="1"/>
          </p:cNvSpPr>
          <p:nvPr>
            <p:ph type="body" sz="quarter" idx="15"/>
          </p:nvPr>
        </p:nvSpPr>
        <p:spPr/>
        <p:txBody>
          <a:bodyPr/>
          <a:lstStyle/>
          <a:p>
            <a:r>
              <a:rPr lang="en-GB" dirty="0"/>
              <a:t>Why are we talking about this?</a:t>
            </a:r>
          </a:p>
        </p:txBody>
      </p:sp>
      <p:sp>
        <p:nvSpPr>
          <p:cNvPr id="6" name="Text Placeholder 5">
            <a:extLst>
              <a:ext uri="{FF2B5EF4-FFF2-40B4-BE49-F238E27FC236}">
                <a16:creationId xmlns:a16="http://schemas.microsoft.com/office/drawing/2014/main" id="{2D9D09F3-EE3F-F262-856D-896F4E5A0E79}"/>
              </a:ext>
            </a:extLst>
          </p:cNvPr>
          <p:cNvSpPr>
            <a:spLocks noGrp="1"/>
          </p:cNvSpPr>
          <p:nvPr>
            <p:ph type="body" sz="quarter" idx="16"/>
          </p:nvPr>
        </p:nvSpPr>
        <p:spPr/>
        <p:txBody>
          <a:bodyPr/>
          <a:lstStyle/>
          <a:p>
            <a:r>
              <a:rPr lang="en-GB" dirty="0"/>
              <a:t>Taking it to the extreme</a:t>
            </a:r>
          </a:p>
        </p:txBody>
      </p:sp>
      <p:sp>
        <p:nvSpPr>
          <p:cNvPr id="7" name="Text Placeholder 6">
            <a:extLst>
              <a:ext uri="{FF2B5EF4-FFF2-40B4-BE49-F238E27FC236}">
                <a16:creationId xmlns:a16="http://schemas.microsoft.com/office/drawing/2014/main" id="{78675789-2309-828A-FF66-4E6A36B9E0B4}"/>
              </a:ext>
            </a:extLst>
          </p:cNvPr>
          <p:cNvSpPr>
            <a:spLocks noGrp="1"/>
          </p:cNvSpPr>
          <p:nvPr>
            <p:ph type="body" sz="quarter" idx="18"/>
          </p:nvPr>
        </p:nvSpPr>
        <p:spPr>
          <a:solidFill>
            <a:schemeClr val="accent5"/>
          </a:solidFill>
        </p:spPr>
        <p:txBody>
          <a:bodyPr/>
          <a:lstStyle/>
          <a:p>
            <a:r>
              <a:rPr lang="en-GB" dirty="0"/>
              <a:t>Vote!</a:t>
            </a:r>
          </a:p>
        </p:txBody>
      </p:sp>
      <p:pic>
        <p:nvPicPr>
          <p:cNvPr id="10" name="Picture 9" descr="A hand putting a blue piece of paper into a ballot box&#10;&#10;Description automatically generated with medium confidence">
            <a:extLst>
              <a:ext uri="{FF2B5EF4-FFF2-40B4-BE49-F238E27FC236}">
                <a16:creationId xmlns:a16="http://schemas.microsoft.com/office/drawing/2014/main" id="{AB6FD741-B9A2-0A83-7552-39D0D9854977}"/>
              </a:ext>
            </a:extLst>
          </p:cNvPr>
          <p:cNvPicPr>
            <a:picLocks noChangeAspect="1"/>
          </p:cNvPicPr>
          <p:nvPr/>
        </p:nvPicPr>
        <p:blipFill>
          <a:blip r:embed="rId3"/>
          <a:stretch>
            <a:fillRect/>
          </a:stretch>
        </p:blipFill>
        <p:spPr>
          <a:xfrm>
            <a:off x="4221831" y="5326788"/>
            <a:ext cx="800546" cy="800546"/>
          </a:xfrm>
          <a:prstGeom prst="rect">
            <a:avLst/>
          </a:prstGeom>
        </p:spPr>
      </p:pic>
      <p:pic>
        <p:nvPicPr>
          <p:cNvPr id="12" name="Picture 11" descr="A blue binoculars on a black background&#10;&#10;Description automatically generated with medium confidence">
            <a:extLst>
              <a:ext uri="{FF2B5EF4-FFF2-40B4-BE49-F238E27FC236}">
                <a16:creationId xmlns:a16="http://schemas.microsoft.com/office/drawing/2014/main" id="{445B5840-C910-F64C-DDC9-F1B0A0EF39FA}"/>
              </a:ext>
            </a:extLst>
          </p:cNvPr>
          <p:cNvPicPr>
            <a:picLocks noChangeAspect="1"/>
          </p:cNvPicPr>
          <p:nvPr/>
        </p:nvPicPr>
        <p:blipFill>
          <a:blip r:embed="rId4"/>
          <a:stretch>
            <a:fillRect/>
          </a:stretch>
        </p:blipFill>
        <p:spPr>
          <a:xfrm rot="19890669">
            <a:off x="1068964" y="4664590"/>
            <a:ext cx="800546" cy="800546"/>
          </a:xfrm>
          <a:prstGeom prst="rect">
            <a:avLst/>
          </a:prstGeom>
        </p:spPr>
      </p:pic>
      <p:pic>
        <p:nvPicPr>
          <p:cNvPr id="14" name="Picture 13" descr="A red and white striped container with popcorn&#10;&#10;Description automatically generated with medium confidence">
            <a:extLst>
              <a:ext uri="{FF2B5EF4-FFF2-40B4-BE49-F238E27FC236}">
                <a16:creationId xmlns:a16="http://schemas.microsoft.com/office/drawing/2014/main" id="{CF0B7463-B09D-5B84-ECEE-7B40D35E3BEF}"/>
              </a:ext>
            </a:extLst>
          </p:cNvPr>
          <p:cNvPicPr>
            <a:picLocks noChangeAspect="1"/>
          </p:cNvPicPr>
          <p:nvPr/>
        </p:nvPicPr>
        <p:blipFill>
          <a:blip r:embed="rId5"/>
          <a:stretch>
            <a:fillRect/>
          </a:stretch>
        </p:blipFill>
        <p:spPr>
          <a:xfrm rot="21013492" flipH="1">
            <a:off x="5175513" y="1479994"/>
            <a:ext cx="800546" cy="800546"/>
          </a:xfrm>
          <a:prstGeom prst="rect">
            <a:avLst/>
          </a:prstGeom>
        </p:spPr>
      </p:pic>
      <p:pic>
        <p:nvPicPr>
          <p:cNvPr id="16" name="Picture 15" descr="A picture containing creativity&#10;&#10;Description automatically generated with low confidence">
            <a:extLst>
              <a:ext uri="{FF2B5EF4-FFF2-40B4-BE49-F238E27FC236}">
                <a16:creationId xmlns:a16="http://schemas.microsoft.com/office/drawing/2014/main" id="{450F3CAB-06E6-6322-8F1A-D73DAD12B4D7}"/>
              </a:ext>
            </a:extLst>
          </p:cNvPr>
          <p:cNvPicPr>
            <a:picLocks noChangeAspect="1"/>
          </p:cNvPicPr>
          <p:nvPr/>
        </p:nvPicPr>
        <p:blipFill>
          <a:blip r:embed="rId6"/>
          <a:stretch>
            <a:fillRect/>
          </a:stretch>
        </p:blipFill>
        <p:spPr>
          <a:xfrm>
            <a:off x="1832127" y="1071690"/>
            <a:ext cx="800546" cy="800546"/>
          </a:xfrm>
          <a:prstGeom prst="rect">
            <a:avLst/>
          </a:prstGeom>
        </p:spPr>
      </p:pic>
      <p:pic>
        <p:nvPicPr>
          <p:cNvPr id="18" name="Picture 17" descr="A picture containing rectangle, screenshot, line, symbol&#10;&#10;Description automatically generated">
            <a:extLst>
              <a:ext uri="{FF2B5EF4-FFF2-40B4-BE49-F238E27FC236}">
                <a16:creationId xmlns:a16="http://schemas.microsoft.com/office/drawing/2014/main" id="{7C779EB9-9DF9-E9D2-AC6C-2A573DF0C86A}"/>
              </a:ext>
            </a:extLst>
          </p:cNvPr>
          <p:cNvPicPr>
            <a:picLocks noChangeAspect="1"/>
          </p:cNvPicPr>
          <p:nvPr/>
        </p:nvPicPr>
        <p:blipFill>
          <a:blip r:embed="rId7"/>
          <a:stretch>
            <a:fillRect/>
          </a:stretch>
        </p:blipFill>
        <p:spPr>
          <a:xfrm>
            <a:off x="7250266" y="3554335"/>
            <a:ext cx="800546" cy="800546"/>
          </a:xfrm>
          <a:prstGeom prst="rect">
            <a:avLst/>
          </a:prstGeom>
        </p:spPr>
      </p:pic>
      <p:pic>
        <p:nvPicPr>
          <p:cNvPr id="21" name="Picture 20" descr="A picture containing orange, clipart&#10;&#10;Description automatically generated">
            <a:extLst>
              <a:ext uri="{FF2B5EF4-FFF2-40B4-BE49-F238E27FC236}">
                <a16:creationId xmlns:a16="http://schemas.microsoft.com/office/drawing/2014/main" id="{C1385DF1-92E8-42DA-8D81-4BCD400AC1D6}"/>
              </a:ext>
            </a:extLst>
          </p:cNvPr>
          <p:cNvPicPr>
            <a:picLocks noChangeAspect="1"/>
          </p:cNvPicPr>
          <p:nvPr/>
        </p:nvPicPr>
        <p:blipFill>
          <a:blip r:embed="rId8"/>
          <a:stretch>
            <a:fillRect/>
          </a:stretch>
        </p:blipFill>
        <p:spPr>
          <a:xfrm>
            <a:off x="4102237" y="3237971"/>
            <a:ext cx="800546" cy="800546"/>
          </a:xfrm>
          <a:prstGeom prst="rect">
            <a:avLst/>
          </a:prstGeom>
        </p:spPr>
      </p:pic>
    </p:spTree>
    <p:extLst>
      <p:ext uri="{BB962C8B-B14F-4D97-AF65-F5344CB8AC3E}">
        <p14:creationId xmlns:p14="http://schemas.microsoft.com/office/powerpoint/2010/main" val="57879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yellow sign with a face drawn on it&#10;&#10;Description automatically generated with low confidence">
            <a:extLst>
              <a:ext uri="{FF2B5EF4-FFF2-40B4-BE49-F238E27FC236}">
                <a16:creationId xmlns:a16="http://schemas.microsoft.com/office/drawing/2014/main" id="{64C719ED-68B3-782D-1286-1ABC59E949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993801"/>
            <a:ext cx="9144000" cy="5864660"/>
          </a:xfrm>
          <a:prstGeom prst="rect">
            <a:avLst/>
          </a:prstGeom>
        </p:spPr>
      </p:pic>
      <p:sp>
        <p:nvSpPr>
          <p:cNvPr id="9" name="Rectangle 8">
            <a:extLst>
              <a:ext uri="{FF2B5EF4-FFF2-40B4-BE49-F238E27FC236}">
                <a16:creationId xmlns:a16="http://schemas.microsoft.com/office/drawing/2014/main" id="{259A2A33-7DA3-5D57-9A1F-C2377D92B4C7}"/>
              </a:ext>
            </a:extLst>
          </p:cNvPr>
          <p:cNvSpPr/>
          <p:nvPr/>
        </p:nvSpPr>
        <p:spPr>
          <a:xfrm>
            <a:off x="-661" y="995554"/>
            <a:ext cx="9144000" cy="5872155"/>
          </a:xfrm>
          <a:prstGeom prst="rect">
            <a:avLst/>
          </a:prstGeom>
          <a:gradFill>
            <a:gsLst>
              <a:gs pos="0">
                <a:schemeClr val="accent2">
                  <a:alpha val="60000"/>
                  <a:lumMod val="60000"/>
                  <a:lumOff val="40000"/>
                </a:schemeClr>
              </a:gs>
              <a:gs pos="100000">
                <a:schemeClr val="tx2">
                  <a:alpha val="60000"/>
                  <a:lumMod val="60000"/>
                  <a:lumOff val="4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BE00209D-F17E-E1D7-D935-DF02FEB6762A}"/>
              </a:ext>
            </a:extLst>
          </p:cNvPr>
          <p:cNvPicPr>
            <a:picLocks noChangeAspect="1"/>
          </p:cNvPicPr>
          <p:nvPr/>
        </p:nvPicPr>
        <p:blipFill rotWithShape="1">
          <a:blip r:embed="rId4" cstate="hqprint">
            <a:alphaModFix amt="35000"/>
            <a:extLst>
              <a:ext uri="{28A0092B-C50C-407E-A947-70E740481C1C}">
                <a14:useLocalDpi xmlns:a14="http://schemas.microsoft.com/office/drawing/2010/main"/>
              </a:ext>
            </a:extLst>
          </a:blip>
          <a:srcRect/>
          <a:stretch/>
        </p:blipFill>
        <p:spPr>
          <a:xfrm>
            <a:off x="15348" y="995554"/>
            <a:ext cx="6125956" cy="5905604"/>
          </a:xfrm>
          <a:prstGeom prst="rect">
            <a:avLst/>
          </a:prstGeom>
        </p:spPr>
      </p:pic>
      <p:pic>
        <p:nvPicPr>
          <p:cNvPr id="3" name="Picture 2" descr="A picture containing clock, drawing&#10;&#10;Description automatically generated">
            <a:extLst>
              <a:ext uri="{FF2B5EF4-FFF2-40B4-BE49-F238E27FC236}">
                <a16:creationId xmlns:a16="http://schemas.microsoft.com/office/drawing/2014/main" id="{924C82C1-22E6-7A8C-5225-EF52798BDB5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5967" y="215334"/>
            <a:ext cx="285751" cy="441459"/>
          </a:xfrm>
          <a:prstGeom prst="rect">
            <a:avLst/>
          </a:prstGeom>
        </p:spPr>
      </p:pic>
      <p:sp>
        <p:nvSpPr>
          <p:cNvPr id="4" name="Google Shape;468;p5">
            <a:extLst>
              <a:ext uri="{FF2B5EF4-FFF2-40B4-BE49-F238E27FC236}">
                <a16:creationId xmlns:a16="http://schemas.microsoft.com/office/drawing/2014/main" id="{F644EEF6-26A3-C18D-D351-BAB2277FEBA9}"/>
              </a:ext>
            </a:extLst>
          </p:cNvPr>
          <p:cNvSpPr txBox="1">
            <a:spLocks/>
          </p:cNvSpPr>
          <p:nvPr/>
        </p:nvSpPr>
        <p:spPr>
          <a:xfrm>
            <a:off x="755934" y="181055"/>
            <a:ext cx="7739062" cy="571500"/>
          </a:xfrm>
          <a:prstGeom prst="rect">
            <a:avLst/>
          </a:prstGeom>
          <a:noFill/>
          <a:ln>
            <a:noFill/>
          </a:ln>
        </p:spPr>
        <p:txBody>
          <a:bodyPr spcFirstLastPara="1" wrap="square" lIns="91425" tIns="45700" rIns="91425" bIns="45700" anchor="ctr" anchorCtr="0">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buClr>
                <a:schemeClr val="dk1"/>
              </a:buClr>
              <a:buSzPts val="2500"/>
            </a:pPr>
            <a:r>
              <a:rPr lang="en-GB" sz="2500" b="1" dirty="0">
                <a:solidFill>
                  <a:schemeClr val="bg1"/>
                </a:solidFill>
              </a:rPr>
              <a:t>Vote!</a:t>
            </a:r>
          </a:p>
        </p:txBody>
      </p:sp>
      <p:sp>
        <p:nvSpPr>
          <p:cNvPr id="17" name="Rectangle 16">
            <a:extLst>
              <a:ext uri="{FF2B5EF4-FFF2-40B4-BE49-F238E27FC236}">
                <a16:creationId xmlns:a16="http://schemas.microsoft.com/office/drawing/2014/main" id="{6FDE5B90-5713-DD72-EF24-A17CE77EA18A}"/>
              </a:ext>
            </a:extLst>
          </p:cNvPr>
          <p:cNvSpPr/>
          <p:nvPr/>
        </p:nvSpPr>
        <p:spPr>
          <a:xfrm>
            <a:off x="-1" y="5738296"/>
            <a:ext cx="9143999" cy="857250"/>
          </a:xfrm>
          <a:prstGeom prst="rect">
            <a:avLst/>
          </a:prstGeom>
          <a:gradFill>
            <a:gsLst>
              <a:gs pos="0">
                <a:srgbClr val="A41BE6"/>
              </a:gs>
              <a:gs pos="100000">
                <a:srgbClr val="F06378"/>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b="1" dirty="0">
                <a:solidFill>
                  <a:schemeClr val="bg1"/>
                </a:solidFill>
                <a:latin typeface="Century Gothic" panose="020B0502020202020204" pitchFamily="34" charset="0"/>
                <a:ea typeface="Century Gothic"/>
                <a:cs typeface="Century Gothic"/>
                <a:sym typeface="Century Gothic"/>
              </a:rPr>
              <a:t>We will be sharing your thoughts on this topic with Exit Hate, Hope Not Hate, Jo Cox Foundation, Tony Blair Institute for Global Change and the Mayor's Office for Policing and Crime. </a:t>
            </a:r>
          </a:p>
          <a:p>
            <a:pPr algn="ctr"/>
            <a:r>
              <a:rPr lang="en-GB" sz="1500" dirty="0">
                <a:solidFill>
                  <a:schemeClr val="bg1"/>
                </a:solidFill>
                <a:latin typeface="Century Gothic" panose="020B0502020202020204" pitchFamily="34" charset="0"/>
                <a:ea typeface="Century Gothic"/>
                <a:cs typeface="Century Gothic"/>
                <a:sym typeface="Century Gothic"/>
              </a:rPr>
              <a:t>Log in to your VotesforSchools account to submit your vote and leave a comment. </a:t>
            </a:r>
          </a:p>
        </p:txBody>
      </p:sp>
      <p:sp>
        <p:nvSpPr>
          <p:cNvPr id="18" name="Google Shape;461;p4">
            <a:extLst>
              <a:ext uri="{FF2B5EF4-FFF2-40B4-BE49-F238E27FC236}">
                <a16:creationId xmlns:a16="http://schemas.microsoft.com/office/drawing/2014/main" id="{15E0D4DC-1492-5819-F473-2FA0151BF5D5}"/>
              </a:ext>
            </a:extLst>
          </p:cNvPr>
          <p:cNvSpPr txBox="1"/>
          <p:nvPr/>
        </p:nvSpPr>
        <p:spPr>
          <a:xfrm>
            <a:off x="145967" y="2866201"/>
            <a:ext cx="8807334" cy="1058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700"/>
              <a:buFont typeface="Arial"/>
              <a:buNone/>
            </a:pPr>
            <a:r>
              <a:rPr lang="en-GB" sz="25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Can you recognise when someone has extreme views?</a:t>
            </a:r>
          </a:p>
        </p:txBody>
      </p:sp>
      <p:sp>
        <p:nvSpPr>
          <p:cNvPr id="19" name="Speech Bubble: Rectangle with Corners Rounded 18">
            <a:extLst>
              <a:ext uri="{FF2B5EF4-FFF2-40B4-BE49-F238E27FC236}">
                <a16:creationId xmlns:a16="http://schemas.microsoft.com/office/drawing/2014/main" id="{8498937D-932D-77B4-C019-8C1BA4A40988}"/>
              </a:ext>
            </a:extLst>
          </p:cNvPr>
          <p:cNvSpPr/>
          <p:nvPr/>
        </p:nvSpPr>
        <p:spPr>
          <a:xfrm>
            <a:off x="190699" y="1283152"/>
            <a:ext cx="2724541" cy="1401588"/>
          </a:xfrm>
          <a:prstGeom prst="wedgeRoundRectCallout">
            <a:avLst>
              <a:gd name="adj1" fmla="val 36959"/>
              <a:gd name="adj2" fmla="val 68087"/>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When people have extreme views, it means their opinions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go against the five British Values.</a:t>
            </a:r>
          </a:p>
        </p:txBody>
      </p:sp>
      <p:sp>
        <p:nvSpPr>
          <p:cNvPr id="20" name="Speech Bubble: Rectangle with Corners Rounded 19">
            <a:extLst>
              <a:ext uri="{FF2B5EF4-FFF2-40B4-BE49-F238E27FC236}">
                <a16:creationId xmlns:a16="http://schemas.microsoft.com/office/drawing/2014/main" id="{CA83DA87-2FED-4372-FC43-A149F6DB3E98}"/>
              </a:ext>
            </a:extLst>
          </p:cNvPr>
          <p:cNvSpPr/>
          <p:nvPr/>
        </p:nvSpPr>
        <p:spPr>
          <a:xfrm flipH="1">
            <a:off x="3208739" y="1283152"/>
            <a:ext cx="2725200" cy="1401588"/>
          </a:xfrm>
          <a:prstGeom prst="wedgeRoundRectCallout">
            <a:avLst>
              <a:gd name="adj1" fmla="val 22237"/>
              <a:gd name="adj2" fmla="val 69683"/>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I am able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recognise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which opinions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disrespect other people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21" name="Speech Bubble: Rectangle with Corners Rounded 20">
            <a:extLst>
              <a:ext uri="{FF2B5EF4-FFF2-40B4-BE49-F238E27FC236}">
                <a16:creationId xmlns:a16="http://schemas.microsoft.com/office/drawing/2014/main" id="{F382CEF4-97E3-0206-04E7-B2540FF05B48}"/>
              </a:ext>
            </a:extLst>
          </p:cNvPr>
          <p:cNvSpPr/>
          <p:nvPr/>
        </p:nvSpPr>
        <p:spPr>
          <a:xfrm flipH="1">
            <a:off x="6228101" y="1298968"/>
            <a:ext cx="2725200" cy="1401588"/>
          </a:xfrm>
          <a:prstGeom prst="wedgeRoundRectCallout">
            <a:avLst>
              <a:gd name="adj1" fmla="val 36959"/>
              <a:gd name="adj2" fmla="val 68087"/>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 understand that it’s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okay for people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to have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different opinions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but extreme views are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unkind and unfair</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pic>
        <p:nvPicPr>
          <p:cNvPr id="22" name="Graphic 21" descr="Thumbs up sign outline">
            <a:extLst>
              <a:ext uri="{FF2B5EF4-FFF2-40B4-BE49-F238E27FC236}">
                <a16:creationId xmlns:a16="http://schemas.microsoft.com/office/drawing/2014/main" id="{433221A0-F329-8034-35DB-7550772E4C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4024" y="1191224"/>
            <a:ext cx="1564500" cy="1564500"/>
          </a:xfrm>
          <a:prstGeom prst="rect">
            <a:avLst/>
          </a:prstGeom>
        </p:spPr>
      </p:pic>
      <p:pic>
        <p:nvPicPr>
          <p:cNvPr id="23" name="Graphic 22" descr="Thumbs up sign outline">
            <a:extLst>
              <a:ext uri="{FF2B5EF4-FFF2-40B4-BE49-F238E27FC236}">
                <a16:creationId xmlns:a16="http://schemas.microsoft.com/office/drawing/2014/main" id="{E53CDB77-9E42-07A4-329A-73B54B5887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1488" y="1191224"/>
            <a:ext cx="1564500" cy="1564500"/>
          </a:xfrm>
          <a:prstGeom prst="rect">
            <a:avLst/>
          </a:prstGeom>
        </p:spPr>
      </p:pic>
      <p:pic>
        <p:nvPicPr>
          <p:cNvPr id="24" name="Graphic 23" descr="Thumbs up sign outline">
            <a:extLst>
              <a:ext uri="{FF2B5EF4-FFF2-40B4-BE49-F238E27FC236}">
                <a16:creationId xmlns:a16="http://schemas.microsoft.com/office/drawing/2014/main" id="{A50FAD29-5838-3791-2660-0CDC183113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66904" y="1191224"/>
            <a:ext cx="1564500" cy="1564500"/>
          </a:xfrm>
          <a:prstGeom prst="rect">
            <a:avLst/>
          </a:prstGeom>
        </p:spPr>
      </p:pic>
      <p:sp>
        <p:nvSpPr>
          <p:cNvPr id="25" name="Speech Bubble: Rectangle with Corners Rounded 24">
            <a:extLst>
              <a:ext uri="{FF2B5EF4-FFF2-40B4-BE49-F238E27FC236}">
                <a16:creationId xmlns:a16="http://schemas.microsoft.com/office/drawing/2014/main" id="{A075E287-3832-ADB3-EA2A-62A457C10481}"/>
              </a:ext>
            </a:extLst>
          </p:cNvPr>
          <p:cNvSpPr/>
          <p:nvPr/>
        </p:nvSpPr>
        <p:spPr>
          <a:xfrm>
            <a:off x="190699" y="4076262"/>
            <a:ext cx="2724541" cy="1401588"/>
          </a:xfrm>
          <a:prstGeom prst="wedgeRoundRectCallout">
            <a:avLst>
              <a:gd name="adj1" fmla="val 35246"/>
              <a:gd name="adj2" fmla="val -68385"/>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latin typeface="Century Gothic" panose="020B0502020202020204" pitchFamily="34" charset="0"/>
              </a:rPr>
              <a:t>I’m not sure what the </a:t>
            </a:r>
            <a:r>
              <a:rPr lang="en-GB" sz="1600" b="1" dirty="0">
                <a:latin typeface="Century Gothic" panose="020B0502020202020204" pitchFamily="34" charset="0"/>
              </a:rPr>
              <a:t>British Values </a:t>
            </a:r>
            <a:r>
              <a:rPr lang="en-GB" sz="1600" dirty="0">
                <a:latin typeface="Century Gothic" panose="020B0502020202020204" pitchFamily="34" charset="0"/>
              </a:rPr>
              <a:t>are and how they </a:t>
            </a:r>
            <a:r>
              <a:rPr lang="en-GB" sz="1600" b="1" dirty="0">
                <a:latin typeface="Century Gothic" panose="020B0502020202020204" pitchFamily="34" charset="0"/>
              </a:rPr>
              <a:t>affect people’s views</a:t>
            </a:r>
            <a:r>
              <a:rPr lang="en-GB" sz="1600" dirty="0">
                <a:latin typeface="Century Gothic" panose="020B0502020202020204" pitchFamily="34" charset="0"/>
              </a:rPr>
              <a:t>.</a:t>
            </a:r>
          </a:p>
        </p:txBody>
      </p:sp>
      <p:sp>
        <p:nvSpPr>
          <p:cNvPr id="26" name="Speech Bubble: Rectangle with Corners Rounded 25">
            <a:extLst>
              <a:ext uri="{FF2B5EF4-FFF2-40B4-BE49-F238E27FC236}">
                <a16:creationId xmlns:a16="http://schemas.microsoft.com/office/drawing/2014/main" id="{230A8138-D316-28EE-7D68-5CF29BD6CAC2}"/>
              </a:ext>
            </a:extLst>
          </p:cNvPr>
          <p:cNvSpPr/>
          <p:nvPr/>
        </p:nvSpPr>
        <p:spPr>
          <a:xfrm>
            <a:off x="3210060" y="4076262"/>
            <a:ext cx="2724541" cy="1401588"/>
          </a:xfrm>
          <a:prstGeom prst="wedgeRoundRectCallout">
            <a:avLst>
              <a:gd name="adj1" fmla="val 20862"/>
              <a:gd name="adj2" fmla="val -70382"/>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latin typeface="Century Gothic" panose="020B0502020202020204" pitchFamily="34" charset="0"/>
              </a:rPr>
              <a:t>I would </a:t>
            </a:r>
            <a:r>
              <a:rPr lang="en-GB" sz="1600" b="1" dirty="0">
                <a:latin typeface="Century Gothic" panose="020B0502020202020204" pitchFamily="34" charset="0"/>
              </a:rPr>
              <a:t>need an adult </a:t>
            </a:r>
            <a:r>
              <a:rPr lang="en-GB" sz="1600" dirty="0">
                <a:latin typeface="Century Gothic" panose="020B0502020202020204" pitchFamily="34" charset="0"/>
              </a:rPr>
              <a:t>to help me recognise which </a:t>
            </a:r>
            <a:r>
              <a:rPr lang="en-GB" sz="1600" b="1" dirty="0">
                <a:latin typeface="Century Gothic" panose="020B0502020202020204" pitchFamily="34" charset="0"/>
              </a:rPr>
              <a:t>opinions disrespect others</a:t>
            </a:r>
            <a:r>
              <a:rPr lang="en-GB" sz="1600" dirty="0">
                <a:latin typeface="Century Gothic" panose="020B0502020202020204" pitchFamily="34" charset="0"/>
              </a:rPr>
              <a:t>.</a:t>
            </a:r>
          </a:p>
        </p:txBody>
      </p:sp>
      <p:sp>
        <p:nvSpPr>
          <p:cNvPr id="27" name="Speech Bubble: Rectangle with Corners Rounded 26">
            <a:extLst>
              <a:ext uri="{FF2B5EF4-FFF2-40B4-BE49-F238E27FC236}">
                <a16:creationId xmlns:a16="http://schemas.microsoft.com/office/drawing/2014/main" id="{967ECD12-F563-3890-22C0-139F3B818C7A}"/>
              </a:ext>
            </a:extLst>
          </p:cNvPr>
          <p:cNvSpPr/>
          <p:nvPr/>
        </p:nvSpPr>
        <p:spPr>
          <a:xfrm flipH="1">
            <a:off x="6152036" y="4077010"/>
            <a:ext cx="2724541" cy="1401588"/>
          </a:xfrm>
          <a:prstGeom prst="wedgeRoundRectCallout">
            <a:avLst>
              <a:gd name="adj1" fmla="val 35246"/>
              <a:gd name="adj2" fmla="val -68385"/>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latin typeface="Century Gothic" panose="020B0502020202020204" pitchFamily="34" charset="0"/>
              </a:rPr>
              <a:t>I find it </a:t>
            </a:r>
            <a:r>
              <a:rPr lang="en-GB" sz="1600" b="1" dirty="0">
                <a:latin typeface="Century Gothic" panose="020B0502020202020204" pitchFamily="34" charset="0"/>
              </a:rPr>
              <a:t>difficult to</a:t>
            </a:r>
            <a:r>
              <a:rPr lang="en-GB" sz="1600" dirty="0">
                <a:latin typeface="Century Gothic" panose="020B0502020202020204" pitchFamily="34" charset="0"/>
              </a:rPr>
              <a:t> </a:t>
            </a:r>
            <a:r>
              <a:rPr lang="en-GB" sz="1600" b="1" dirty="0">
                <a:latin typeface="Century Gothic" panose="020B0502020202020204" pitchFamily="34" charset="0"/>
              </a:rPr>
              <a:t>understand</a:t>
            </a:r>
            <a:r>
              <a:rPr lang="en-GB" sz="1600" dirty="0">
                <a:latin typeface="Century Gothic" panose="020B0502020202020204" pitchFamily="34" charset="0"/>
              </a:rPr>
              <a:t> which opinions are </a:t>
            </a:r>
            <a:r>
              <a:rPr lang="en-GB" sz="1600" b="1" dirty="0">
                <a:latin typeface="Century Gothic" panose="020B0502020202020204" pitchFamily="34" charset="0"/>
              </a:rPr>
              <a:t>unkind and unfair</a:t>
            </a:r>
            <a:r>
              <a:rPr lang="en-GB" sz="1600" dirty="0">
                <a:latin typeface="Century Gothic" panose="020B0502020202020204" pitchFamily="34" charset="0"/>
              </a:rPr>
              <a:t> towards others.</a:t>
            </a:r>
          </a:p>
        </p:txBody>
      </p:sp>
      <p:pic>
        <p:nvPicPr>
          <p:cNvPr id="28" name="Graphic 27" descr="Thumbs Down outline">
            <a:extLst>
              <a:ext uri="{FF2B5EF4-FFF2-40B4-BE49-F238E27FC236}">
                <a16:creationId xmlns:a16="http://schemas.microsoft.com/office/drawing/2014/main" id="{08A8CB1E-C5CE-9138-1E4C-325D27C3A1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934" y="4015186"/>
            <a:ext cx="1564500" cy="1564500"/>
          </a:xfrm>
          <a:prstGeom prst="rect">
            <a:avLst/>
          </a:prstGeom>
        </p:spPr>
      </p:pic>
      <p:pic>
        <p:nvPicPr>
          <p:cNvPr id="29" name="Graphic 28" descr="Thumbs Down outline">
            <a:extLst>
              <a:ext uri="{FF2B5EF4-FFF2-40B4-BE49-F238E27FC236}">
                <a16:creationId xmlns:a16="http://schemas.microsoft.com/office/drawing/2014/main" id="{A6E53EE7-14E4-67BE-EF01-B2305F8898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3624" y="4015186"/>
            <a:ext cx="1564500" cy="1564500"/>
          </a:xfrm>
          <a:prstGeom prst="rect">
            <a:avLst/>
          </a:prstGeom>
        </p:spPr>
      </p:pic>
      <p:pic>
        <p:nvPicPr>
          <p:cNvPr id="30" name="Graphic 29" descr="Thumbs Down outline">
            <a:extLst>
              <a:ext uri="{FF2B5EF4-FFF2-40B4-BE49-F238E27FC236}">
                <a16:creationId xmlns:a16="http://schemas.microsoft.com/office/drawing/2014/main" id="{2D9845FF-30CC-2306-144D-C9071E4EC0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61488" y="4015186"/>
            <a:ext cx="1564500" cy="1564500"/>
          </a:xfrm>
          <a:prstGeom prst="rect">
            <a:avLst/>
          </a:prstGeom>
        </p:spPr>
      </p:pic>
      <p:sp>
        <p:nvSpPr>
          <p:cNvPr id="6" name="Slide Number Placeholder 1">
            <a:extLst>
              <a:ext uri="{FF2B5EF4-FFF2-40B4-BE49-F238E27FC236}">
                <a16:creationId xmlns:a16="http://schemas.microsoft.com/office/drawing/2014/main" id="{BADE1113-F44A-7420-8F19-F3AACFF5EEA7}"/>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1177600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E87586-8034-4315-BBFE-B6086B8A229C}"/>
              </a:ext>
            </a:extLst>
          </p:cNvPr>
          <p:cNvSpPr txBox="1"/>
          <p:nvPr/>
        </p:nvSpPr>
        <p:spPr>
          <a:xfrm>
            <a:off x="298938" y="3846422"/>
            <a:ext cx="457639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Your key words:</a:t>
            </a:r>
          </a:p>
        </p:txBody>
      </p:sp>
      <p:sp>
        <p:nvSpPr>
          <p:cNvPr id="6" name="Shape 114">
            <a:extLst>
              <a:ext uri="{FF2B5EF4-FFF2-40B4-BE49-F238E27FC236}">
                <a16:creationId xmlns:a16="http://schemas.microsoft.com/office/drawing/2014/main" id="{4CBD5287-1A3C-4408-BA33-BD66B37CB146}"/>
              </a:ext>
            </a:extLst>
          </p:cNvPr>
          <p:cNvSpPr/>
          <p:nvPr/>
        </p:nvSpPr>
        <p:spPr>
          <a:xfrm>
            <a:off x="796573" y="220697"/>
            <a:ext cx="7759105" cy="538608"/>
          </a:xfrm>
          <a:prstGeom prst="rect">
            <a:avLst/>
          </a:prstGeom>
          <a:noFill/>
          <a:ln>
            <a:noFill/>
          </a:ln>
        </p:spPr>
        <p:txBody>
          <a:bodyPr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GB" sz="2500" b="1" i="0" u="none" strike="noStrike" kern="1200" cap="none" spc="0" normalizeH="0" baseline="0" noProof="0" dirty="0">
                <a:ln>
                  <a:noFill/>
                </a:ln>
                <a:solidFill>
                  <a:srgbClr val="FFFFFF"/>
                </a:solidFill>
                <a:effectLst/>
                <a:uLnTx/>
                <a:uFillTx/>
                <a:latin typeface="Century Gothic" panose="020B0502020202020204" pitchFamily="34" charset="0"/>
                <a:ea typeface="Lato"/>
                <a:cs typeface="Lato"/>
                <a:sym typeface="Lato"/>
              </a:rPr>
              <a:t>Coming up this week… </a:t>
            </a:r>
          </a:p>
        </p:txBody>
      </p:sp>
      <p:sp>
        <p:nvSpPr>
          <p:cNvPr id="8" name="TextBox 7">
            <a:extLst>
              <a:ext uri="{FF2B5EF4-FFF2-40B4-BE49-F238E27FC236}">
                <a16:creationId xmlns:a16="http://schemas.microsoft.com/office/drawing/2014/main" id="{DBE72569-2B4D-46B6-B7A3-084BA7D61EA8}"/>
              </a:ext>
            </a:extLst>
          </p:cNvPr>
          <p:cNvSpPr txBox="1"/>
          <p:nvPr/>
        </p:nvSpPr>
        <p:spPr>
          <a:xfrm>
            <a:off x="298938" y="1196181"/>
            <a:ext cx="485335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Your learning objectives:</a:t>
            </a:r>
          </a:p>
        </p:txBody>
      </p:sp>
      <p:grpSp>
        <p:nvGrpSpPr>
          <p:cNvPr id="17" name="Group 16">
            <a:extLst>
              <a:ext uri="{FF2B5EF4-FFF2-40B4-BE49-F238E27FC236}">
                <a16:creationId xmlns:a16="http://schemas.microsoft.com/office/drawing/2014/main" id="{AD959FEE-BD72-48B7-8ECD-F1545343D99A}"/>
              </a:ext>
            </a:extLst>
          </p:cNvPr>
          <p:cNvGrpSpPr/>
          <p:nvPr/>
        </p:nvGrpSpPr>
        <p:grpSpPr>
          <a:xfrm>
            <a:off x="298938" y="1758588"/>
            <a:ext cx="8546114" cy="750646"/>
            <a:chOff x="298938" y="1758588"/>
            <a:chExt cx="8546114" cy="750646"/>
          </a:xfrm>
          <a:solidFill>
            <a:srgbClr val="DBDAF2"/>
          </a:solidFill>
        </p:grpSpPr>
        <p:sp>
          <p:nvSpPr>
            <p:cNvPr id="7" name="Rectangle: Rounded Corners 6">
              <a:extLst>
                <a:ext uri="{FF2B5EF4-FFF2-40B4-BE49-F238E27FC236}">
                  <a16:creationId xmlns:a16="http://schemas.microsoft.com/office/drawing/2014/main" id="{773C717F-8FA0-4C63-8928-A3761102FB60}"/>
                </a:ext>
              </a:extLst>
            </p:cNvPr>
            <p:cNvSpPr/>
            <p:nvPr/>
          </p:nvSpPr>
          <p:spPr>
            <a:xfrm>
              <a:off x="298938" y="1758588"/>
              <a:ext cx="8546114" cy="750646"/>
            </a:xfrm>
            <a:prstGeom prst="roundRect">
              <a:avLst/>
            </a:prstGeom>
            <a:grpFill/>
            <a:ln w="28575">
              <a:solidFill>
                <a:srgbClr val="AAA9E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72000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understand what an extreme view is.</a:t>
              </a:r>
            </a:p>
          </p:txBody>
        </p:sp>
        <p:pic>
          <p:nvPicPr>
            <p:cNvPr id="12" name="Picture 11" descr="A picture containing fence&#10;&#10;Description automatically generated">
              <a:extLst>
                <a:ext uri="{FF2B5EF4-FFF2-40B4-BE49-F238E27FC236}">
                  <a16:creationId xmlns:a16="http://schemas.microsoft.com/office/drawing/2014/main" id="{1A4DB205-69FE-4889-8784-BB12175A3402}"/>
                </a:ext>
              </a:extLst>
            </p:cNvPr>
            <p:cNvPicPr>
              <a:picLocks noChangeAspect="1"/>
            </p:cNvPicPr>
            <p:nvPr/>
          </p:nvPicPr>
          <p:blipFill>
            <a:blip r:embed="rId3" cstate="hqprint">
              <a:biLevel thresh="25000"/>
              <a:alphaModFix amt="20000"/>
              <a:extLst>
                <a:ext uri="{28A0092B-C50C-407E-A947-70E740481C1C}">
                  <a14:useLocalDpi xmlns:a14="http://schemas.microsoft.com/office/drawing/2010/main"/>
                </a:ext>
              </a:extLst>
            </a:blip>
            <a:stretch>
              <a:fillRect/>
            </a:stretch>
          </p:blipFill>
          <p:spPr>
            <a:xfrm>
              <a:off x="427292" y="1848528"/>
              <a:ext cx="499806" cy="566362"/>
            </a:xfrm>
            <a:prstGeom prst="rect">
              <a:avLst/>
            </a:prstGeom>
            <a:grpFill/>
            <a:ln>
              <a:noFill/>
            </a:ln>
          </p:spPr>
        </p:pic>
      </p:grpSp>
      <p:grpSp>
        <p:nvGrpSpPr>
          <p:cNvPr id="21" name="Group 20">
            <a:extLst>
              <a:ext uri="{FF2B5EF4-FFF2-40B4-BE49-F238E27FC236}">
                <a16:creationId xmlns:a16="http://schemas.microsoft.com/office/drawing/2014/main" id="{6A477462-9DAC-4DC8-8266-256B611D3A2B}"/>
              </a:ext>
            </a:extLst>
          </p:cNvPr>
          <p:cNvGrpSpPr/>
          <p:nvPr/>
        </p:nvGrpSpPr>
        <p:grpSpPr>
          <a:xfrm>
            <a:off x="298938" y="2773156"/>
            <a:ext cx="8546114" cy="750646"/>
            <a:chOff x="298938" y="1758588"/>
            <a:chExt cx="8546114" cy="750646"/>
          </a:xfrm>
          <a:solidFill>
            <a:srgbClr val="DBDAF2"/>
          </a:solidFill>
        </p:grpSpPr>
        <p:sp>
          <p:nvSpPr>
            <p:cNvPr id="22" name="Rectangle: Rounded Corners 21">
              <a:extLst>
                <a:ext uri="{FF2B5EF4-FFF2-40B4-BE49-F238E27FC236}">
                  <a16:creationId xmlns:a16="http://schemas.microsoft.com/office/drawing/2014/main" id="{7FBED87A-16C9-4FC8-9974-08928692A9D3}"/>
                </a:ext>
              </a:extLst>
            </p:cNvPr>
            <p:cNvSpPr/>
            <p:nvPr/>
          </p:nvSpPr>
          <p:spPr>
            <a:xfrm>
              <a:off x="298938" y="1758588"/>
              <a:ext cx="8546114" cy="750646"/>
            </a:xfrm>
            <a:prstGeom prst="roundRect">
              <a:avLst/>
            </a:prstGeom>
            <a:grpFill/>
            <a:ln w="28575">
              <a:solidFill>
                <a:srgbClr val="AAA9E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72000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consider whether we could recognise extreme views.</a:t>
              </a:r>
            </a:p>
          </p:txBody>
        </p:sp>
        <p:pic>
          <p:nvPicPr>
            <p:cNvPr id="23" name="Picture 22" descr="A picture containing fence&#10;&#10;Description automatically generated">
              <a:extLst>
                <a:ext uri="{FF2B5EF4-FFF2-40B4-BE49-F238E27FC236}">
                  <a16:creationId xmlns:a16="http://schemas.microsoft.com/office/drawing/2014/main" id="{263BA4D0-261D-45C9-A1EB-C0903DD3AACD}"/>
                </a:ext>
              </a:extLst>
            </p:cNvPr>
            <p:cNvPicPr>
              <a:picLocks noChangeAspect="1"/>
            </p:cNvPicPr>
            <p:nvPr/>
          </p:nvPicPr>
          <p:blipFill>
            <a:blip r:embed="rId3" cstate="hqprint">
              <a:biLevel thresh="25000"/>
              <a:alphaModFix amt="20000"/>
              <a:extLst>
                <a:ext uri="{28A0092B-C50C-407E-A947-70E740481C1C}">
                  <a14:useLocalDpi xmlns:a14="http://schemas.microsoft.com/office/drawing/2010/main"/>
                </a:ext>
              </a:extLst>
            </a:blip>
            <a:stretch>
              <a:fillRect/>
            </a:stretch>
          </p:blipFill>
          <p:spPr>
            <a:xfrm>
              <a:off x="427292" y="1848528"/>
              <a:ext cx="499806" cy="566362"/>
            </a:xfrm>
            <a:prstGeom prst="rect">
              <a:avLst/>
            </a:prstGeom>
            <a:grpFill/>
            <a:ln>
              <a:noFill/>
            </a:ln>
          </p:spPr>
        </p:pic>
      </p:grpSp>
      <p:sp>
        <p:nvSpPr>
          <p:cNvPr id="4" name="Rectangle: Rounded Corners 3">
            <a:extLst>
              <a:ext uri="{FF2B5EF4-FFF2-40B4-BE49-F238E27FC236}">
                <a16:creationId xmlns:a16="http://schemas.microsoft.com/office/drawing/2014/main" id="{E6562F2B-F687-10D6-D311-227AE1544264}"/>
              </a:ext>
            </a:extLst>
          </p:cNvPr>
          <p:cNvSpPr/>
          <p:nvPr/>
        </p:nvSpPr>
        <p:spPr>
          <a:xfrm>
            <a:off x="298939" y="4510453"/>
            <a:ext cx="2598498" cy="2030187"/>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View:</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 opinion.</a:t>
            </a:r>
          </a:p>
        </p:txBody>
      </p:sp>
      <p:sp>
        <p:nvSpPr>
          <p:cNvPr id="9" name="Rectangle: Rounded Corners 8">
            <a:extLst>
              <a:ext uri="{FF2B5EF4-FFF2-40B4-BE49-F238E27FC236}">
                <a16:creationId xmlns:a16="http://schemas.microsoft.com/office/drawing/2014/main" id="{2E21ABE1-2BEB-3681-FD1E-E6659FB4A34F}"/>
              </a:ext>
            </a:extLst>
          </p:cNvPr>
          <p:cNvSpPr/>
          <p:nvPr/>
        </p:nvSpPr>
        <p:spPr>
          <a:xfrm>
            <a:off x="3272746" y="4510454"/>
            <a:ext cx="2598499" cy="2030187"/>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Extreme views:</a:t>
            </a:r>
          </a:p>
          <a:p>
            <a:pPr algn="ctr"/>
            <a:r>
              <a:rPr lang="en-GB" sz="1600" dirty="0">
                <a:effectLst/>
                <a:latin typeface="Century Gothic" panose="020B0502020202020204" pitchFamily="34" charset="0"/>
                <a:ea typeface="Calibri" panose="020F0502020204030204" pitchFamily="34" charset="0"/>
                <a:cs typeface="Times New Roman" panose="02020603050405020304" pitchFamily="18" charset="0"/>
              </a:rPr>
              <a:t>Having such strong opinions or beliefs that most people cannot agree with you.</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0" name="Rectangle: Rounded Corners 9">
            <a:extLst>
              <a:ext uri="{FF2B5EF4-FFF2-40B4-BE49-F238E27FC236}">
                <a16:creationId xmlns:a16="http://schemas.microsoft.com/office/drawing/2014/main" id="{163E4C7C-4CCD-6E5B-2FFB-8778E9C2A728}"/>
              </a:ext>
            </a:extLst>
          </p:cNvPr>
          <p:cNvSpPr/>
          <p:nvPr/>
        </p:nvSpPr>
        <p:spPr>
          <a:xfrm>
            <a:off x="6246553" y="4510453"/>
            <a:ext cx="2598499" cy="2030187"/>
          </a:xfrm>
          <a:prstGeom prst="roundRect">
            <a:avLst/>
          </a:prstGeom>
          <a:solidFill>
            <a:schemeClr val="accent3"/>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British Values:</a:t>
            </a:r>
          </a:p>
          <a:p>
            <a:pPr algn="ctr"/>
            <a:r>
              <a:rPr lang="en-GB" sz="1600" dirty="0">
                <a:latin typeface="Century Gothic" panose="020B0502020202020204" pitchFamily="34" charset="0"/>
              </a:rPr>
              <a:t>Five values that </a:t>
            </a:r>
            <a:r>
              <a:rPr lang="en-GB" sz="1600" kern="100" dirty="0">
                <a:latin typeface="Century Gothic" panose="020B0502020202020204" pitchFamily="34" charset="0"/>
                <a:ea typeface="Calibri" panose="020F0502020204030204" pitchFamily="34" charset="0"/>
                <a:cs typeface="Times New Roman" panose="02020603050405020304" pitchFamily="18" charset="0"/>
              </a:rPr>
              <a:t>the Government decided are important to people living in the UK today.</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82581488"/>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21" name="Picture 20" descr="A picture containing human face, clothing, person, child&#10;&#10;Description automatically generated">
            <a:extLst>
              <a:ext uri="{FF2B5EF4-FFF2-40B4-BE49-F238E27FC236}">
                <a16:creationId xmlns:a16="http://schemas.microsoft.com/office/drawing/2014/main" id="{AED3EEE9-9F2F-74BB-F736-77DB970529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9" y="941696"/>
            <a:ext cx="9144000" cy="5916304"/>
          </a:xfrm>
          <a:prstGeom prst="rect">
            <a:avLst/>
          </a:prstGeom>
        </p:spPr>
      </p:pic>
      <p:sp>
        <p:nvSpPr>
          <p:cNvPr id="14" name="Rectangle: Rounded Corners 13">
            <a:extLst>
              <a:ext uri="{FF2B5EF4-FFF2-40B4-BE49-F238E27FC236}">
                <a16:creationId xmlns:a16="http://schemas.microsoft.com/office/drawing/2014/main" id="{43421D0F-8CF6-C667-1E16-2358347DC3A8}"/>
              </a:ext>
            </a:extLst>
          </p:cNvPr>
          <p:cNvSpPr/>
          <p:nvPr/>
        </p:nvSpPr>
        <p:spPr>
          <a:xfrm>
            <a:off x="7296166" y="5916304"/>
            <a:ext cx="1548417" cy="654264"/>
          </a:xfrm>
          <a:prstGeom prst="roundRect">
            <a:avLst/>
          </a:prstGeom>
          <a:solidFill>
            <a:schemeClr val="accent3"/>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View:</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 opinion.</a:t>
            </a:r>
          </a:p>
        </p:txBody>
      </p:sp>
      <p:sp>
        <p:nvSpPr>
          <p:cNvPr id="18" name="Rectangle: Rounded Corners 17">
            <a:extLst>
              <a:ext uri="{FF2B5EF4-FFF2-40B4-BE49-F238E27FC236}">
                <a16:creationId xmlns:a16="http://schemas.microsoft.com/office/drawing/2014/main" id="{F9C93755-1B16-F9DC-1720-4545F035B1EC}"/>
              </a:ext>
            </a:extLst>
          </p:cNvPr>
          <p:cNvSpPr/>
          <p:nvPr/>
        </p:nvSpPr>
        <p:spPr>
          <a:xfrm>
            <a:off x="313895" y="1281857"/>
            <a:ext cx="2125785" cy="1442431"/>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Pair activity </a:t>
            </a:r>
          </a:p>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(2-3 mins)</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What helps us to develop our views?</a:t>
            </a:r>
          </a:p>
        </p:txBody>
      </p:sp>
      <p:pic>
        <p:nvPicPr>
          <p:cNvPr id="10" name="Graphic 9" descr="Chat">
            <a:extLst>
              <a:ext uri="{FF2B5EF4-FFF2-40B4-BE49-F238E27FC236}">
                <a16:creationId xmlns:a16="http://schemas.microsoft.com/office/drawing/2014/main" id="{210C04B1-22B0-7BA2-A629-B418703579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9" y="179705"/>
            <a:ext cx="579600" cy="5796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9E049FD8-4950-F21E-09AD-A0BE508D65B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018" y="1039152"/>
            <a:ext cx="496962" cy="592150"/>
          </a:xfrm>
          <a:prstGeom prst="rect">
            <a:avLst/>
          </a:prstGeom>
        </p:spPr>
      </p:pic>
      <p:sp>
        <p:nvSpPr>
          <p:cNvPr id="2" name="Google Shape;468;p5">
            <a:extLst>
              <a:ext uri="{FF2B5EF4-FFF2-40B4-BE49-F238E27FC236}">
                <a16:creationId xmlns:a16="http://schemas.microsoft.com/office/drawing/2014/main" id="{D3B34451-9D11-9005-7BE2-BF035AB5DF5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Starter: Viewfinder</a:t>
            </a:r>
            <a:endParaRPr dirty="0"/>
          </a:p>
        </p:txBody>
      </p:sp>
      <p:sp>
        <p:nvSpPr>
          <p:cNvPr id="3" name="TextBox 2">
            <a:extLst>
              <a:ext uri="{FF2B5EF4-FFF2-40B4-BE49-F238E27FC236}">
                <a16:creationId xmlns:a16="http://schemas.microsoft.com/office/drawing/2014/main" id="{A8ADD472-52E5-41C8-7B99-22303EF9ECCC}"/>
              </a:ext>
            </a:extLst>
          </p:cNvPr>
          <p:cNvSpPr txBox="1"/>
          <p:nvPr/>
        </p:nvSpPr>
        <p:spPr>
          <a:xfrm>
            <a:off x="817232" y="3427929"/>
            <a:ext cx="1801506" cy="954107"/>
          </a:xfrm>
          <a:prstGeom prst="rect">
            <a:avLst/>
          </a:prstGeom>
          <a:noFill/>
        </p:spPr>
        <p:txBody>
          <a:bodyPr wrap="square" rtlCol="0">
            <a:spAutoFit/>
          </a:bodyPr>
          <a:lstStyle/>
          <a:p>
            <a:pPr algn="ctr"/>
            <a:r>
              <a:rPr lang="en-GB" sz="2800" b="1" dirty="0">
                <a:latin typeface="Dreaming Outloud Pro" panose="03050502040302030504" pitchFamily="66" charset="0"/>
                <a:cs typeface="Dreaming Outloud Pro" panose="03050502040302030504" pitchFamily="66" charset="0"/>
              </a:rPr>
              <a:t>The internet</a:t>
            </a:r>
          </a:p>
        </p:txBody>
      </p:sp>
      <p:sp>
        <p:nvSpPr>
          <p:cNvPr id="4" name="TextBox 3">
            <a:extLst>
              <a:ext uri="{FF2B5EF4-FFF2-40B4-BE49-F238E27FC236}">
                <a16:creationId xmlns:a16="http://schemas.microsoft.com/office/drawing/2014/main" id="{67C75548-9227-FC77-65BE-622248A0CBB3}"/>
              </a:ext>
            </a:extLst>
          </p:cNvPr>
          <p:cNvSpPr txBox="1"/>
          <p:nvPr/>
        </p:nvSpPr>
        <p:spPr>
          <a:xfrm>
            <a:off x="6525901" y="2653955"/>
            <a:ext cx="1444390" cy="646331"/>
          </a:xfrm>
          <a:prstGeom prst="rect">
            <a:avLst/>
          </a:prstGeom>
          <a:noFill/>
        </p:spPr>
        <p:txBody>
          <a:bodyPr wrap="square" rtlCol="0">
            <a:spAutoFit/>
          </a:bodyPr>
          <a:lstStyle/>
          <a:p>
            <a:r>
              <a:rPr lang="en-GB" sz="3600" b="1" dirty="0">
                <a:latin typeface="Dreaming Outloud Pro" panose="03050502040302030504" pitchFamily="66" charset="0"/>
                <a:cs typeface="Dreaming Outloud Pro" panose="03050502040302030504" pitchFamily="66" charset="0"/>
              </a:rPr>
              <a:t>Family</a:t>
            </a:r>
          </a:p>
        </p:txBody>
      </p:sp>
      <p:sp>
        <p:nvSpPr>
          <p:cNvPr id="5" name="TextBox 4">
            <a:extLst>
              <a:ext uri="{FF2B5EF4-FFF2-40B4-BE49-F238E27FC236}">
                <a16:creationId xmlns:a16="http://schemas.microsoft.com/office/drawing/2014/main" id="{7FC9DDAC-AD4E-1B7E-ECDD-1590BD54D590}"/>
              </a:ext>
            </a:extLst>
          </p:cNvPr>
          <p:cNvSpPr txBox="1"/>
          <p:nvPr/>
        </p:nvSpPr>
        <p:spPr>
          <a:xfrm>
            <a:off x="3225417" y="2724288"/>
            <a:ext cx="1210106" cy="540936"/>
          </a:xfrm>
          <a:prstGeom prst="rect">
            <a:avLst/>
          </a:prstGeom>
          <a:noFill/>
        </p:spPr>
        <p:txBody>
          <a:bodyPr wrap="square" rtlCol="0">
            <a:spAutoFit/>
          </a:bodyPr>
          <a:lstStyle/>
          <a:p>
            <a:r>
              <a:rPr lang="en-GB" sz="2800" b="1" dirty="0">
                <a:latin typeface="Dreaming Outloud Pro" panose="03050502040302030504" pitchFamily="66" charset="0"/>
                <a:cs typeface="Dreaming Outloud Pro" panose="03050502040302030504" pitchFamily="66" charset="0"/>
              </a:rPr>
              <a:t>School</a:t>
            </a:r>
          </a:p>
        </p:txBody>
      </p:sp>
      <p:sp>
        <p:nvSpPr>
          <p:cNvPr id="6" name="TextBox 5">
            <a:extLst>
              <a:ext uri="{FF2B5EF4-FFF2-40B4-BE49-F238E27FC236}">
                <a16:creationId xmlns:a16="http://schemas.microsoft.com/office/drawing/2014/main" id="{8AE3FE8C-C079-BC5D-9D30-BE8FAAA0FC53}"/>
              </a:ext>
            </a:extLst>
          </p:cNvPr>
          <p:cNvSpPr txBox="1"/>
          <p:nvPr/>
        </p:nvSpPr>
        <p:spPr>
          <a:xfrm>
            <a:off x="4645819" y="1541605"/>
            <a:ext cx="1441117" cy="523220"/>
          </a:xfrm>
          <a:prstGeom prst="rect">
            <a:avLst/>
          </a:prstGeom>
          <a:noFill/>
        </p:spPr>
        <p:txBody>
          <a:bodyPr wrap="square" rtlCol="0">
            <a:spAutoFit/>
          </a:bodyPr>
          <a:lstStyle/>
          <a:p>
            <a:r>
              <a:rPr lang="en-GB" sz="2800" b="1" dirty="0">
                <a:latin typeface="Dreaming Outloud Pro" panose="03050502040302030504" pitchFamily="66" charset="0"/>
                <a:cs typeface="Dreaming Outloud Pro" panose="03050502040302030504" pitchFamily="66" charset="0"/>
              </a:rPr>
              <a:t>Friends</a:t>
            </a:r>
          </a:p>
        </p:txBody>
      </p:sp>
      <p:sp>
        <p:nvSpPr>
          <p:cNvPr id="7" name="TextBox 6">
            <a:extLst>
              <a:ext uri="{FF2B5EF4-FFF2-40B4-BE49-F238E27FC236}">
                <a16:creationId xmlns:a16="http://schemas.microsoft.com/office/drawing/2014/main" id="{170AD9A0-42CB-D2B9-A4D3-5CC7B66F298E}"/>
              </a:ext>
            </a:extLst>
          </p:cNvPr>
          <p:cNvSpPr txBox="1"/>
          <p:nvPr/>
        </p:nvSpPr>
        <p:spPr>
          <a:xfrm>
            <a:off x="2816116" y="1516123"/>
            <a:ext cx="1210106" cy="461665"/>
          </a:xfrm>
          <a:prstGeom prst="rect">
            <a:avLst/>
          </a:prstGeom>
          <a:noFill/>
        </p:spPr>
        <p:txBody>
          <a:bodyPr wrap="square" rtlCol="0">
            <a:spAutoFit/>
          </a:bodyPr>
          <a:lstStyle/>
          <a:p>
            <a:r>
              <a:rPr lang="en-GB" sz="2400" b="1" dirty="0">
                <a:latin typeface="Dreaming Outloud Pro" panose="03050502040302030504" pitchFamily="66" charset="0"/>
                <a:cs typeface="Dreaming Outloud Pro" panose="03050502040302030504" pitchFamily="66" charset="0"/>
              </a:rPr>
              <a:t>TV</a:t>
            </a:r>
          </a:p>
        </p:txBody>
      </p:sp>
      <p:sp>
        <p:nvSpPr>
          <p:cNvPr id="8" name="TextBox 7">
            <a:extLst>
              <a:ext uri="{FF2B5EF4-FFF2-40B4-BE49-F238E27FC236}">
                <a16:creationId xmlns:a16="http://schemas.microsoft.com/office/drawing/2014/main" id="{572A94E9-9682-EAA0-A64E-76E81F23D711}"/>
              </a:ext>
            </a:extLst>
          </p:cNvPr>
          <p:cNvSpPr txBox="1"/>
          <p:nvPr/>
        </p:nvSpPr>
        <p:spPr>
          <a:xfrm>
            <a:off x="6914861" y="4492788"/>
            <a:ext cx="1210106" cy="461665"/>
          </a:xfrm>
          <a:prstGeom prst="rect">
            <a:avLst/>
          </a:prstGeom>
          <a:noFill/>
        </p:spPr>
        <p:txBody>
          <a:bodyPr wrap="square" rtlCol="0">
            <a:spAutoFit/>
          </a:bodyPr>
          <a:lstStyle/>
          <a:p>
            <a:r>
              <a:rPr lang="en-GB" sz="2400" b="1" dirty="0">
                <a:latin typeface="Dreaming Outloud Pro" panose="03050502040302030504" pitchFamily="66" charset="0"/>
                <a:cs typeface="Dreaming Outloud Pro" panose="03050502040302030504" pitchFamily="66" charset="0"/>
              </a:rPr>
              <a:t>Books</a:t>
            </a:r>
          </a:p>
        </p:txBody>
      </p:sp>
      <p:sp>
        <p:nvSpPr>
          <p:cNvPr id="9" name="TextBox 8">
            <a:extLst>
              <a:ext uri="{FF2B5EF4-FFF2-40B4-BE49-F238E27FC236}">
                <a16:creationId xmlns:a16="http://schemas.microsoft.com/office/drawing/2014/main" id="{412DBC14-4518-4EC5-66BC-DC408D490674}"/>
              </a:ext>
            </a:extLst>
          </p:cNvPr>
          <p:cNvSpPr txBox="1"/>
          <p:nvPr/>
        </p:nvSpPr>
        <p:spPr>
          <a:xfrm>
            <a:off x="6717968" y="1281261"/>
            <a:ext cx="761005" cy="350041"/>
          </a:xfrm>
          <a:prstGeom prst="rect">
            <a:avLst/>
          </a:prstGeom>
          <a:noFill/>
        </p:spPr>
        <p:txBody>
          <a:bodyPr wrap="square" rtlCol="0">
            <a:spAutoFit/>
          </a:bodyPr>
          <a:lstStyle/>
          <a:p>
            <a:r>
              <a:rPr lang="en-GB" sz="1600" b="1" dirty="0">
                <a:latin typeface="Dreaming Outloud Pro" panose="03050502040302030504" pitchFamily="66" charset="0"/>
                <a:cs typeface="Dreaming Outloud Pro" panose="03050502040302030504" pitchFamily="66" charset="0"/>
              </a:rPr>
              <a:t>Games</a:t>
            </a:r>
          </a:p>
        </p:txBody>
      </p:sp>
      <p:sp>
        <p:nvSpPr>
          <p:cNvPr id="22" name="Slide Number Placeholder 1">
            <a:extLst>
              <a:ext uri="{FF2B5EF4-FFF2-40B4-BE49-F238E27FC236}">
                <a16:creationId xmlns:a16="http://schemas.microsoft.com/office/drawing/2014/main" id="{2E30385E-ADD2-5B04-062A-7722B38823FA}"/>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898979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yellow sign with a face drawn on it&#10;&#10;Description automatically generated with low confidence">
            <a:extLst>
              <a:ext uri="{FF2B5EF4-FFF2-40B4-BE49-F238E27FC236}">
                <a16:creationId xmlns:a16="http://schemas.microsoft.com/office/drawing/2014/main" id="{488F740A-5139-F7B6-C6E4-52C1A2C816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993801"/>
            <a:ext cx="9144000" cy="5864660"/>
          </a:xfrm>
          <a:prstGeom prst="rect">
            <a:avLst/>
          </a:prstGeom>
        </p:spPr>
      </p:pic>
      <p:sp>
        <p:nvSpPr>
          <p:cNvPr id="11" name="Rectangle 10">
            <a:extLst>
              <a:ext uri="{FF2B5EF4-FFF2-40B4-BE49-F238E27FC236}">
                <a16:creationId xmlns:a16="http://schemas.microsoft.com/office/drawing/2014/main" id="{1F3CFD0A-63F4-81CF-9805-C34EE458D727}"/>
              </a:ext>
            </a:extLst>
          </p:cNvPr>
          <p:cNvSpPr>
            <a:spLocks/>
          </p:cNvSpPr>
          <p:nvPr/>
        </p:nvSpPr>
        <p:spPr>
          <a:xfrm>
            <a:off x="0" y="995554"/>
            <a:ext cx="9141017" cy="5862907"/>
          </a:xfrm>
          <a:prstGeom prst="rect">
            <a:avLst/>
          </a:prstGeom>
          <a:gradFill>
            <a:gsLst>
              <a:gs pos="0">
                <a:schemeClr val="accent2">
                  <a:alpha val="60000"/>
                  <a:lumMod val="60000"/>
                  <a:lumOff val="40000"/>
                </a:schemeClr>
              </a:gs>
              <a:gs pos="100000">
                <a:schemeClr val="tx2">
                  <a:alpha val="60000"/>
                  <a:lumMod val="60000"/>
                  <a:lumOff val="4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23A5BF65-54F2-8B54-CFC8-3E8A71E3BAB6}"/>
              </a:ext>
            </a:extLst>
          </p:cNvPr>
          <p:cNvPicPr>
            <a:picLocks noChangeAspect="1"/>
          </p:cNvPicPr>
          <p:nvPr/>
        </p:nvPicPr>
        <p:blipFill rotWithShape="1">
          <a:blip r:embed="rId4" cstate="hqprint">
            <a:alphaModFix amt="35000"/>
            <a:extLst>
              <a:ext uri="{28A0092B-C50C-407E-A947-70E740481C1C}">
                <a14:useLocalDpi xmlns:a14="http://schemas.microsoft.com/office/drawing/2010/main"/>
              </a:ext>
            </a:extLst>
          </a:blip>
          <a:srcRect/>
          <a:stretch/>
        </p:blipFill>
        <p:spPr>
          <a:xfrm>
            <a:off x="19051" y="995554"/>
            <a:ext cx="6125956" cy="5905604"/>
          </a:xfrm>
          <a:prstGeom prst="rect">
            <a:avLst/>
          </a:prstGeom>
        </p:spPr>
      </p:pic>
      <p:sp>
        <p:nvSpPr>
          <p:cNvPr id="5" name="Google Shape;461;p4">
            <a:extLst>
              <a:ext uri="{FF2B5EF4-FFF2-40B4-BE49-F238E27FC236}">
                <a16:creationId xmlns:a16="http://schemas.microsoft.com/office/drawing/2014/main" id="{401FFB44-4082-962A-70F9-1C007F014A63}"/>
              </a:ext>
            </a:extLst>
          </p:cNvPr>
          <p:cNvSpPr txBox="1"/>
          <p:nvPr/>
        </p:nvSpPr>
        <p:spPr>
          <a:xfrm>
            <a:off x="558941" y="1686878"/>
            <a:ext cx="8026116" cy="324408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700"/>
              <a:buFont typeface="Arial"/>
              <a:buNone/>
            </a:pPr>
            <a:r>
              <a:rPr lang="en-GB" sz="6000" b="1" dirty="0">
                <a:ln w="12700">
                  <a:solidFill>
                    <a:sysClr val="windowText" lastClr="000000"/>
                  </a:solidFill>
                </a:ln>
                <a:solidFill>
                  <a:schemeClr val="dk1"/>
                </a:solidFill>
                <a:effectLst>
                  <a:outerShdw blurRad="50800" dist="38100" dir="2700000" algn="tl" rotWithShape="0">
                    <a:prstClr val="black">
                      <a:alpha val="40000"/>
                    </a:prstClr>
                  </a:outerShdw>
                </a:effectLst>
                <a:latin typeface="Century Gothic"/>
                <a:ea typeface="Century Gothic"/>
                <a:cs typeface="Century Gothic"/>
                <a:sym typeface="Century Gothic"/>
              </a:rPr>
              <a:t>Can you recognise when someone has extreme views?</a:t>
            </a:r>
          </a:p>
        </p:txBody>
      </p:sp>
      <p:sp>
        <p:nvSpPr>
          <p:cNvPr id="6" name="Rectangle 5">
            <a:extLst>
              <a:ext uri="{FF2B5EF4-FFF2-40B4-BE49-F238E27FC236}">
                <a16:creationId xmlns:a16="http://schemas.microsoft.com/office/drawing/2014/main" id="{3D97A1C1-73D7-ECA6-E24B-075E6656091B}"/>
              </a:ext>
            </a:extLst>
          </p:cNvPr>
          <p:cNvSpPr/>
          <p:nvPr/>
        </p:nvSpPr>
        <p:spPr>
          <a:xfrm>
            <a:off x="2303573" y="5237257"/>
            <a:ext cx="4536852" cy="1013370"/>
          </a:xfrm>
          <a:prstGeom prst="rect">
            <a:avLst/>
          </a:prstGeom>
          <a:gradFill>
            <a:gsLst>
              <a:gs pos="0">
                <a:srgbClr val="A41BE6"/>
              </a:gs>
              <a:gs pos="100000">
                <a:srgbClr val="F06378"/>
              </a:gs>
            </a:gsLst>
            <a:lin ang="0" scaled="0"/>
          </a:gra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Century Gothic"/>
                <a:cs typeface="Century Gothic"/>
                <a:sym typeface="Century Gothic"/>
              </a:rPr>
              <a:t>Share your thoughts!</a:t>
            </a:r>
          </a:p>
          <a:p>
            <a:pPr algn="ctr"/>
            <a:r>
              <a:rPr lang="en-GB" sz="1600" dirty="0">
                <a:solidFill>
                  <a:schemeClr val="bg1"/>
                </a:solidFill>
                <a:latin typeface="Century Gothic" panose="020B0502020202020204" pitchFamily="34" charset="0"/>
                <a:ea typeface="Century Gothic"/>
                <a:cs typeface="Century Gothic"/>
                <a:sym typeface="Century Gothic"/>
              </a:rPr>
              <a:t>Log in to your VotesforSchools account after the lesson to submit your vote. </a:t>
            </a:r>
          </a:p>
        </p:txBody>
      </p:sp>
      <p:pic>
        <p:nvPicPr>
          <p:cNvPr id="7" name="Picture 6" descr="A picture containing clock, drawing&#10;&#10;Description automatically generated">
            <a:extLst>
              <a:ext uri="{FF2B5EF4-FFF2-40B4-BE49-F238E27FC236}">
                <a16:creationId xmlns:a16="http://schemas.microsoft.com/office/drawing/2014/main" id="{49CC68A1-CA55-367E-0835-973B15929E4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5967" y="215334"/>
            <a:ext cx="285751" cy="441459"/>
          </a:xfrm>
          <a:prstGeom prst="rect">
            <a:avLst/>
          </a:prstGeom>
        </p:spPr>
      </p:pic>
      <p:sp>
        <p:nvSpPr>
          <p:cNvPr id="8" name="Google Shape;468;p5">
            <a:extLst>
              <a:ext uri="{FF2B5EF4-FFF2-40B4-BE49-F238E27FC236}">
                <a16:creationId xmlns:a16="http://schemas.microsoft.com/office/drawing/2014/main" id="{063BF4B1-8529-9054-040F-0FB7BA1DCCEB}"/>
              </a:ext>
            </a:extLst>
          </p:cNvPr>
          <p:cNvSpPr txBox="1">
            <a:spLocks/>
          </p:cNvSpPr>
          <p:nvPr/>
        </p:nvSpPr>
        <p:spPr>
          <a:xfrm>
            <a:off x="755934" y="181055"/>
            <a:ext cx="7739062" cy="571500"/>
          </a:xfrm>
          <a:prstGeom prst="rect">
            <a:avLst/>
          </a:prstGeom>
          <a:noFill/>
          <a:ln>
            <a:noFill/>
          </a:ln>
        </p:spPr>
        <p:txBody>
          <a:bodyPr spcFirstLastPara="1" wrap="square" lIns="91425" tIns="45700" rIns="91425" bIns="45700" anchor="ctr" anchorCtr="0">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buClr>
                <a:schemeClr val="dk1"/>
              </a:buClr>
              <a:buSzPts val="2500"/>
            </a:pPr>
            <a:r>
              <a:rPr lang="en-GB" sz="2500" b="1" dirty="0">
                <a:solidFill>
                  <a:schemeClr val="bg1"/>
                </a:solidFill>
              </a:rPr>
              <a:t>This week’s VoteTopic</a:t>
            </a:r>
          </a:p>
        </p:txBody>
      </p:sp>
      <p:sp>
        <p:nvSpPr>
          <p:cNvPr id="10" name="Slide Number Placeholder 1">
            <a:extLst>
              <a:ext uri="{FF2B5EF4-FFF2-40B4-BE49-F238E27FC236}">
                <a16:creationId xmlns:a16="http://schemas.microsoft.com/office/drawing/2014/main" id="{3C139942-91C1-6F37-15DA-651242171F41}"/>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©VotesforSchools2023</a:t>
            </a:r>
          </a:p>
        </p:txBody>
      </p:sp>
    </p:spTree>
    <p:extLst>
      <p:ext uri="{BB962C8B-B14F-4D97-AF65-F5344CB8AC3E}">
        <p14:creationId xmlns:p14="http://schemas.microsoft.com/office/powerpoint/2010/main" val="37003622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AAAD7-F73D-A195-258C-86CE3478C23D}"/>
              </a:ext>
            </a:extLst>
          </p:cNvPr>
          <p:cNvSpPr>
            <a:spLocks noGrp="1"/>
          </p:cNvSpPr>
          <p:nvPr>
            <p:ph type="body" sz="quarter" idx="17"/>
          </p:nvPr>
        </p:nvSpPr>
        <p:spPr/>
        <p:txBody>
          <a:bodyPr/>
          <a:lstStyle/>
          <a:p>
            <a:r>
              <a:rPr lang="en-GB" dirty="0"/>
              <a:t>Life through a lens</a:t>
            </a:r>
          </a:p>
        </p:txBody>
      </p:sp>
      <p:sp>
        <p:nvSpPr>
          <p:cNvPr id="3" name="Text Placeholder 2">
            <a:extLst>
              <a:ext uri="{FF2B5EF4-FFF2-40B4-BE49-F238E27FC236}">
                <a16:creationId xmlns:a16="http://schemas.microsoft.com/office/drawing/2014/main" id="{93F2F6C4-CAB7-3D41-6B9F-48F5239DE8C3}"/>
              </a:ext>
            </a:extLst>
          </p:cNvPr>
          <p:cNvSpPr>
            <a:spLocks noGrp="1"/>
          </p:cNvSpPr>
          <p:nvPr>
            <p:ph type="body" sz="quarter" idx="13"/>
          </p:nvPr>
        </p:nvSpPr>
        <p:spPr/>
        <p:txBody>
          <a:bodyPr/>
          <a:lstStyle/>
          <a:p>
            <a:r>
              <a:rPr lang="en-GB" dirty="0"/>
              <a:t>Starter: Viewfinder</a:t>
            </a:r>
          </a:p>
        </p:txBody>
      </p:sp>
      <p:sp>
        <p:nvSpPr>
          <p:cNvPr id="4" name="Text Placeholder 3">
            <a:extLst>
              <a:ext uri="{FF2B5EF4-FFF2-40B4-BE49-F238E27FC236}">
                <a16:creationId xmlns:a16="http://schemas.microsoft.com/office/drawing/2014/main" id="{DDC5F324-29F6-3BA5-3535-C87FE44302BC}"/>
              </a:ext>
            </a:extLst>
          </p:cNvPr>
          <p:cNvSpPr>
            <a:spLocks noGrp="1"/>
          </p:cNvSpPr>
          <p:nvPr>
            <p:ph type="body" sz="quarter" idx="14"/>
          </p:nvPr>
        </p:nvSpPr>
        <p:spPr>
          <a:solidFill>
            <a:schemeClr val="accent5"/>
          </a:solidFill>
        </p:spPr>
        <p:txBody>
          <a:bodyPr/>
          <a:lstStyle/>
          <a:p>
            <a:r>
              <a:rPr lang="en-GB" dirty="0"/>
              <a:t>Spot the differences</a:t>
            </a:r>
          </a:p>
        </p:txBody>
      </p:sp>
      <p:sp>
        <p:nvSpPr>
          <p:cNvPr id="5" name="Text Placeholder 4">
            <a:extLst>
              <a:ext uri="{FF2B5EF4-FFF2-40B4-BE49-F238E27FC236}">
                <a16:creationId xmlns:a16="http://schemas.microsoft.com/office/drawing/2014/main" id="{C49C6B13-1C3E-FE76-D786-97A80B957075}"/>
              </a:ext>
            </a:extLst>
          </p:cNvPr>
          <p:cNvSpPr>
            <a:spLocks noGrp="1"/>
          </p:cNvSpPr>
          <p:nvPr>
            <p:ph type="body" sz="quarter" idx="15"/>
          </p:nvPr>
        </p:nvSpPr>
        <p:spPr/>
        <p:txBody>
          <a:bodyPr/>
          <a:lstStyle/>
          <a:p>
            <a:r>
              <a:rPr lang="en-GB" dirty="0"/>
              <a:t>Why are we talking about this?</a:t>
            </a:r>
          </a:p>
        </p:txBody>
      </p:sp>
      <p:sp>
        <p:nvSpPr>
          <p:cNvPr id="6" name="Text Placeholder 5">
            <a:extLst>
              <a:ext uri="{FF2B5EF4-FFF2-40B4-BE49-F238E27FC236}">
                <a16:creationId xmlns:a16="http://schemas.microsoft.com/office/drawing/2014/main" id="{2D9D09F3-EE3F-F262-856D-896F4E5A0E79}"/>
              </a:ext>
            </a:extLst>
          </p:cNvPr>
          <p:cNvSpPr>
            <a:spLocks noGrp="1"/>
          </p:cNvSpPr>
          <p:nvPr>
            <p:ph type="body" sz="quarter" idx="16"/>
          </p:nvPr>
        </p:nvSpPr>
        <p:spPr/>
        <p:txBody>
          <a:bodyPr/>
          <a:lstStyle/>
          <a:p>
            <a:r>
              <a:rPr lang="en-GB" dirty="0"/>
              <a:t>Taking it to the extreme</a:t>
            </a:r>
          </a:p>
        </p:txBody>
      </p:sp>
      <p:sp>
        <p:nvSpPr>
          <p:cNvPr id="7" name="Text Placeholder 6">
            <a:extLst>
              <a:ext uri="{FF2B5EF4-FFF2-40B4-BE49-F238E27FC236}">
                <a16:creationId xmlns:a16="http://schemas.microsoft.com/office/drawing/2014/main" id="{78675789-2309-828A-FF66-4E6A36B9E0B4}"/>
              </a:ext>
            </a:extLst>
          </p:cNvPr>
          <p:cNvSpPr>
            <a:spLocks noGrp="1"/>
          </p:cNvSpPr>
          <p:nvPr>
            <p:ph type="body" sz="quarter" idx="18"/>
          </p:nvPr>
        </p:nvSpPr>
        <p:spPr/>
        <p:txBody>
          <a:bodyPr/>
          <a:lstStyle/>
          <a:p>
            <a:r>
              <a:rPr lang="en-GB" dirty="0"/>
              <a:t>Vote!</a:t>
            </a:r>
          </a:p>
        </p:txBody>
      </p:sp>
      <p:pic>
        <p:nvPicPr>
          <p:cNvPr id="10" name="Picture 9" descr="A hand putting a blue piece of paper into a ballot box&#10;&#10;Description automatically generated with medium confidence">
            <a:extLst>
              <a:ext uri="{FF2B5EF4-FFF2-40B4-BE49-F238E27FC236}">
                <a16:creationId xmlns:a16="http://schemas.microsoft.com/office/drawing/2014/main" id="{AB6FD741-B9A2-0A83-7552-39D0D9854977}"/>
              </a:ext>
            </a:extLst>
          </p:cNvPr>
          <p:cNvPicPr>
            <a:picLocks noChangeAspect="1"/>
          </p:cNvPicPr>
          <p:nvPr/>
        </p:nvPicPr>
        <p:blipFill>
          <a:blip r:embed="rId3"/>
          <a:stretch>
            <a:fillRect/>
          </a:stretch>
        </p:blipFill>
        <p:spPr>
          <a:xfrm>
            <a:off x="4221831" y="5326788"/>
            <a:ext cx="800546" cy="800546"/>
          </a:xfrm>
          <a:prstGeom prst="rect">
            <a:avLst/>
          </a:prstGeom>
        </p:spPr>
      </p:pic>
      <p:pic>
        <p:nvPicPr>
          <p:cNvPr id="12" name="Picture 11" descr="A blue binoculars on a black background&#10;&#10;Description automatically generated with medium confidence">
            <a:extLst>
              <a:ext uri="{FF2B5EF4-FFF2-40B4-BE49-F238E27FC236}">
                <a16:creationId xmlns:a16="http://schemas.microsoft.com/office/drawing/2014/main" id="{445B5840-C910-F64C-DDC9-F1B0A0EF39FA}"/>
              </a:ext>
            </a:extLst>
          </p:cNvPr>
          <p:cNvPicPr>
            <a:picLocks noChangeAspect="1"/>
          </p:cNvPicPr>
          <p:nvPr/>
        </p:nvPicPr>
        <p:blipFill>
          <a:blip r:embed="rId4"/>
          <a:stretch>
            <a:fillRect/>
          </a:stretch>
        </p:blipFill>
        <p:spPr>
          <a:xfrm rot="19890669">
            <a:off x="1068964" y="4664590"/>
            <a:ext cx="800546" cy="800546"/>
          </a:xfrm>
          <a:prstGeom prst="rect">
            <a:avLst/>
          </a:prstGeom>
        </p:spPr>
      </p:pic>
      <p:pic>
        <p:nvPicPr>
          <p:cNvPr id="14" name="Picture 13" descr="A red and white striped container with popcorn&#10;&#10;Description automatically generated with medium confidence">
            <a:extLst>
              <a:ext uri="{FF2B5EF4-FFF2-40B4-BE49-F238E27FC236}">
                <a16:creationId xmlns:a16="http://schemas.microsoft.com/office/drawing/2014/main" id="{CF0B7463-B09D-5B84-ECEE-7B40D35E3BEF}"/>
              </a:ext>
            </a:extLst>
          </p:cNvPr>
          <p:cNvPicPr>
            <a:picLocks noChangeAspect="1"/>
          </p:cNvPicPr>
          <p:nvPr/>
        </p:nvPicPr>
        <p:blipFill>
          <a:blip r:embed="rId5"/>
          <a:stretch>
            <a:fillRect/>
          </a:stretch>
        </p:blipFill>
        <p:spPr>
          <a:xfrm rot="21013492" flipH="1">
            <a:off x="5175513" y="1479994"/>
            <a:ext cx="800546" cy="800546"/>
          </a:xfrm>
          <a:prstGeom prst="rect">
            <a:avLst/>
          </a:prstGeom>
        </p:spPr>
      </p:pic>
      <p:pic>
        <p:nvPicPr>
          <p:cNvPr id="16" name="Picture 15" descr="A picture containing creativity&#10;&#10;Description automatically generated with low confidence">
            <a:extLst>
              <a:ext uri="{FF2B5EF4-FFF2-40B4-BE49-F238E27FC236}">
                <a16:creationId xmlns:a16="http://schemas.microsoft.com/office/drawing/2014/main" id="{450F3CAB-06E6-6322-8F1A-D73DAD12B4D7}"/>
              </a:ext>
            </a:extLst>
          </p:cNvPr>
          <p:cNvPicPr>
            <a:picLocks noChangeAspect="1"/>
          </p:cNvPicPr>
          <p:nvPr/>
        </p:nvPicPr>
        <p:blipFill>
          <a:blip r:embed="rId6"/>
          <a:stretch>
            <a:fillRect/>
          </a:stretch>
        </p:blipFill>
        <p:spPr>
          <a:xfrm>
            <a:off x="1832127" y="1071690"/>
            <a:ext cx="800546" cy="800546"/>
          </a:xfrm>
          <a:prstGeom prst="rect">
            <a:avLst/>
          </a:prstGeom>
        </p:spPr>
      </p:pic>
      <p:pic>
        <p:nvPicPr>
          <p:cNvPr id="18" name="Picture 17" descr="A picture containing rectangle, screenshot, line, symbol&#10;&#10;Description automatically generated">
            <a:extLst>
              <a:ext uri="{FF2B5EF4-FFF2-40B4-BE49-F238E27FC236}">
                <a16:creationId xmlns:a16="http://schemas.microsoft.com/office/drawing/2014/main" id="{7C779EB9-9DF9-E9D2-AC6C-2A573DF0C86A}"/>
              </a:ext>
            </a:extLst>
          </p:cNvPr>
          <p:cNvPicPr>
            <a:picLocks noChangeAspect="1"/>
          </p:cNvPicPr>
          <p:nvPr/>
        </p:nvPicPr>
        <p:blipFill>
          <a:blip r:embed="rId7"/>
          <a:stretch>
            <a:fillRect/>
          </a:stretch>
        </p:blipFill>
        <p:spPr>
          <a:xfrm>
            <a:off x="7250266" y="3554335"/>
            <a:ext cx="800546" cy="800546"/>
          </a:xfrm>
          <a:prstGeom prst="rect">
            <a:avLst/>
          </a:prstGeom>
        </p:spPr>
      </p:pic>
      <p:pic>
        <p:nvPicPr>
          <p:cNvPr id="21" name="Picture 20" descr="A picture containing orange, clipart&#10;&#10;Description automatically generated">
            <a:extLst>
              <a:ext uri="{FF2B5EF4-FFF2-40B4-BE49-F238E27FC236}">
                <a16:creationId xmlns:a16="http://schemas.microsoft.com/office/drawing/2014/main" id="{C1385DF1-92E8-42DA-8D81-4BCD400AC1D6}"/>
              </a:ext>
            </a:extLst>
          </p:cNvPr>
          <p:cNvPicPr>
            <a:picLocks noChangeAspect="1"/>
          </p:cNvPicPr>
          <p:nvPr/>
        </p:nvPicPr>
        <p:blipFill>
          <a:blip r:embed="rId8"/>
          <a:stretch>
            <a:fillRect/>
          </a:stretch>
        </p:blipFill>
        <p:spPr>
          <a:xfrm>
            <a:off x="4102237" y="3237971"/>
            <a:ext cx="800546" cy="800546"/>
          </a:xfrm>
          <a:prstGeom prst="rect">
            <a:avLst/>
          </a:prstGeom>
        </p:spPr>
      </p:pic>
    </p:spTree>
    <p:extLst>
      <p:ext uri="{BB962C8B-B14F-4D97-AF65-F5344CB8AC3E}">
        <p14:creationId xmlns:p14="http://schemas.microsoft.com/office/powerpoint/2010/main" val="186435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8" name="Picture 7" descr="A group of boys sitting on the floor with a dog&#10;&#10;Description automatically generated with low confidence">
            <a:extLst>
              <a:ext uri="{FF2B5EF4-FFF2-40B4-BE49-F238E27FC236}">
                <a16:creationId xmlns:a16="http://schemas.microsoft.com/office/drawing/2014/main" id="{9F325791-FCCF-9A9E-36C2-1FA83720B9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16220" y="2699131"/>
            <a:ext cx="2284761" cy="2284761"/>
          </a:xfrm>
          <a:prstGeom prst="ellipse">
            <a:avLst/>
          </a:prstGeom>
          <a:effectLst>
            <a:outerShdw blurRad="50800" dist="38100" dir="2700000" algn="tl" rotWithShape="0">
              <a:prstClr val="black">
                <a:alpha val="40000"/>
              </a:prstClr>
            </a:outerShdw>
          </a:effectLst>
        </p:spPr>
      </p:pic>
      <p:sp>
        <p:nvSpPr>
          <p:cNvPr id="11" name="Rectangle: Rounded Corners 10">
            <a:extLst>
              <a:ext uri="{FF2B5EF4-FFF2-40B4-BE49-F238E27FC236}">
                <a16:creationId xmlns:a16="http://schemas.microsoft.com/office/drawing/2014/main" id="{A3429C07-1BC1-8234-1A6B-997819052070}"/>
              </a:ext>
            </a:extLst>
          </p:cNvPr>
          <p:cNvSpPr/>
          <p:nvPr/>
        </p:nvSpPr>
        <p:spPr>
          <a:xfrm>
            <a:off x="443019" y="3051672"/>
            <a:ext cx="3926507" cy="1218641"/>
          </a:xfrm>
          <a:prstGeom prst="roundRect">
            <a:avLst/>
          </a:prstGeom>
          <a:solidFill>
            <a:schemeClr val="accent3"/>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When people feel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comfortable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share their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it helps us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learn new things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about each other and the world around us.</a:t>
            </a:r>
          </a:p>
        </p:txBody>
      </p:sp>
      <p:sp>
        <p:nvSpPr>
          <p:cNvPr id="12" name="Rectangle: Rounded Corners 11">
            <a:extLst>
              <a:ext uri="{FF2B5EF4-FFF2-40B4-BE49-F238E27FC236}">
                <a16:creationId xmlns:a16="http://schemas.microsoft.com/office/drawing/2014/main" id="{F790D40E-60EE-9BB8-4E82-0F8656FA9B10}"/>
              </a:ext>
            </a:extLst>
          </p:cNvPr>
          <p:cNvSpPr/>
          <p:nvPr/>
        </p:nvSpPr>
        <p:spPr>
          <a:xfrm>
            <a:off x="443019" y="1562196"/>
            <a:ext cx="3615583" cy="1014055"/>
          </a:xfrm>
          <a:prstGeom prst="roundRect">
            <a:avLst/>
          </a:prstGeom>
          <a:solidFill>
            <a:schemeClr val="bg2"/>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Century Gothic" panose="020B0502020202020204" pitchFamily="34" charset="0"/>
                <a:ea typeface="Calibri" panose="020F0502020204030204" pitchFamily="34" charset="0"/>
                <a:cs typeface="Times New Roman" panose="02020603050405020304" pitchFamily="18" charset="0"/>
              </a:rPr>
              <a:t>It’s </a:t>
            </a:r>
            <a:r>
              <a:rPr lang="en-GB" sz="1600" b="1" dirty="0">
                <a:effectLst/>
                <a:latin typeface="Century Gothic" panose="020B0502020202020204" pitchFamily="34" charset="0"/>
                <a:ea typeface="Calibri" panose="020F0502020204030204" pitchFamily="34" charset="0"/>
                <a:cs typeface="Times New Roman" panose="02020603050405020304" pitchFamily="18" charset="0"/>
              </a:rPr>
              <a:t>completely normal </a:t>
            </a:r>
            <a:r>
              <a:rPr lang="en-GB" sz="1600" dirty="0">
                <a:effectLst/>
                <a:latin typeface="Century Gothic" panose="020B0502020202020204" pitchFamily="34" charset="0"/>
                <a:ea typeface="Calibri" panose="020F0502020204030204" pitchFamily="34" charset="0"/>
                <a:cs typeface="Times New Roman" panose="02020603050405020304" pitchFamily="18" charset="0"/>
              </a:rPr>
              <a:t>for people to have </a:t>
            </a:r>
            <a:r>
              <a:rPr lang="en-GB" sz="1600" b="1" dirty="0">
                <a:effectLst/>
                <a:latin typeface="Century Gothic" panose="020B0502020202020204" pitchFamily="34" charset="0"/>
                <a:ea typeface="Calibri" panose="020F0502020204030204" pitchFamily="34" charset="0"/>
                <a:cs typeface="Times New Roman" panose="02020603050405020304" pitchFamily="18" charset="0"/>
              </a:rPr>
              <a:t>different views</a:t>
            </a:r>
            <a:r>
              <a:rPr lang="en-GB" sz="1600" dirty="0">
                <a:effectLst/>
                <a:latin typeface="Century Gothic" panose="020B0502020202020204" pitchFamily="34" charset="0"/>
                <a:ea typeface="Calibri" panose="020F0502020204030204" pitchFamily="34" charset="0"/>
                <a:cs typeface="Times New Roman" panose="02020603050405020304" pitchFamily="18" charset="0"/>
              </a:rPr>
              <a:t>. It’s what makes life </a:t>
            </a:r>
            <a:r>
              <a:rPr lang="en-GB" sz="1600" b="1" dirty="0">
                <a:effectLst/>
                <a:latin typeface="Century Gothic" panose="020B0502020202020204" pitchFamily="34" charset="0"/>
                <a:ea typeface="Calibri" panose="020F0502020204030204" pitchFamily="34" charset="0"/>
                <a:cs typeface="Times New Roman" panose="02020603050405020304" pitchFamily="18" charset="0"/>
              </a:rPr>
              <a:t>interesting</a:t>
            </a:r>
            <a:r>
              <a:rPr lang="en-GB" sz="1600" dirty="0">
                <a:effectLst/>
                <a:latin typeface="Century Gothic" panose="020B0502020202020204" pitchFamily="34" charset="0"/>
                <a:ea typeface="Calibri" panose="020F0502020204030204" pitchFamily="34" charset="0"/>
                <a:cs typeface="Times New Roman" panose="02020603050405020304" pitchFamily="18" charset="0"/>
              </a:rPr>
              <a:t>!</a:t>
            </a:r>
            <a:endParaRPr lang="en-GB" sz="14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8" name="Rectangle: Rounded Corners 17">
            <a:extLst>
              <a:ext uri="{FF2B5EF4-FFF2-40B4-BE49-F238E27FC236}">
                <a16:creationId xmlns:a16="http://schemas.microsoft.com/office/drawing/2014/main" id="{EC6E76AB-58B2-DF27-3205-C00A75E737F3}"/>
              </a:ext>
            </a:extLst>
          </p:cNvPr>
          <p:cNvSpPr/>
          <p:nvPr/>
        </p:nvSpPr>
        <p:spPr>
          <a:xfrm>
            <a:off x="454036" y="4745733"/>
            <a:ext cx="4349318" cy="1547519"/>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Pair activity (5-10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Over the next few slides, you are going to read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different people’s views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For each example,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discuss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in pairs whether their views are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similar</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or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different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pic>
        <p:nvPicPr>
          <p:cNvPr id="10" name="Graphic 9" descr="Thought bubble">
            <a:extLst>
              <a:ext uri="{FF2B5EF4-FFF2-40B4-BE49-F238E27FC236}">
                <a16:creationId xmlns:a16="http://schemas.microsoft.com/office/drawing/2014/main" id="{975B6FC4-7962-B64F-F851-AE2DD11A4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sp>
        <p:nvSpPr>
          <p:cNvPr id="2" name="Google Shape;468;p5">
            <a:extLst>
              <a:ext uri="{FF2B5EF4-FFF2-40B4-BE49-F238E27FC236}">
                <a16:creationId xmlns:a16="http://schemas.microsoft.com/office/drawing/2014/main" id="{C9086092-CACC-884E-1D2A-82A5081CC5B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Spot the differences</a:t>
            </a:r>
            <a:endParaRPr dirty="0"/>
          </a:p>
        </p:txBody>
      </p:sp>
      <p:pic>
        <p:nvPicPr>
          <p:cNvPr id="5" name="Picture 4" descr="A close up of a logo&#10;&#10;Description automatically generated">
            <a:extLst>
              <a:ext uri="{FF2B5EF4-FFF2-40B4-BE49-F238E27FC236}">
                <a16:creationId xmlns:a16="http://schemas.microsoft.com/office/drawing/2014/main" id="{1D94101E-E647-356D-BCE1-9A62C37C15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2890" y="4480230"/>
            <a:ext cx="513398" cy="611735"/>
          </a:xfrm>
          <a:prstGeom prst="rect">
            <a:avLst/>
          </a:prstGeom>
        </p:spPr>
      </p:pic>
      <p:pic>
        <p:nvPicPr>
          <p:cNvPr id="6" name="Picture 5" descr="Children eating popcorn">
            <a:extLst>
              <a:ext uri="{FF2B5EF4-FFF2-40B4-BE49-F238E27FC236}">
                <a16:creationId xmlns:a16="http://schemas.microsoft.com/office/drawing/2014/main" id="{51D7BEF4-205A-90F0-F6BF-87244DB32E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26214" y="4296578"/>
            <a:ext cx="2180012" cy="2180012"/>
          </a:xfrm>
          <a:prstGeom prst="ellipse">
            <a:avLst/>
          </a:prstGeom>
          <a:effectLst>
            <a:outerShdw blurRad="50800" dist="38100" dir="2700000" algn="tl" rotWithShape="0">
              <a:prstClr val="black">
                <a:alpha val="40000"/>
              </a:prstClr>
            </a:outerShdw>
          </a:effectLst>
        </p:spPr>
      </p:pic>
      <p:pic>
        <p:nvPicPr>
          <p:cNvPr id="13" name="Picture 12" descr="Multicultural girls hugging">
            <a:extLst>
              <a:ext uri="{FF2B5EF4-FFF2-40B4-BE49-F238E27FC236}">
                <a16:creationId xmlns:a16="http://schemas.microsoft.com/office/drawing/2014/main" id="{8AE2E38E-5CFC-FB27-9B3C-66578799215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flipH="1">
            <a:off x="4572000" y="1360436"/>
            <a:ext cx="2431629" cy="2431629"/>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85439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 name="Picture 3" descr="Children eating popcorn">
            <a:extLst>
              <a:ext uri="{FF2B5EF4-FFF2-40B4-BE49-F238E27FC236}">
                <a16:creationId xmlns:a16="http://schemas.microsoft.com/office/drawing/2014/main" id="{A3DFFC33-B834-5F51-431B-AAE4DC82F1A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74"/>
          <a:stretch/>
        </p:blipFill>
        <p:spPr>
          <a:xfrm>
            <a:off x="0" y="988793"/>
            <a:ext cx="9150795" cy="5869207"/>
          </a:xfrm>
          <a:prstGeom prst="rect">
            <a:avLst/>
          </a:prstGeom>
        </p:spPr>
      </p:pic>
      <p:sp>
        <p:nvSpPr>
          <p:cNvPr id="18" name="Rectangle: Rounded Corners 17">
            <a:extLst>
              <a:ext uri="{FF2B5EF4-FFF2-40B4-BE49-F238E27FC236}">
                <a16:creationId xmlns:a16="http://schemas.microsoft.com/office/drawing/2014/main" id="{EC6E76AB-58B2-DF27-3205-C00A75E737F3}"/>
              </a:ext>
            </a:extLst>
          </p:cNvPr>
          <p:cNvSpPr/>
          <p:nvPr/>
        </p:nvSpPr>
        <p:spPr>
          <a:xfrm>
            <a:off x="362595" y="5771387"/>
            <a:ext cx="2473470" cy="724303"/>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Are their views similar or different?</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pic>
        <p:nvPicPr>
          <p:cNvPr id="10" name="Graphic 9" descr="Thought bubble">
            <a:extLst>
              <a:ext uri="{FF2B5EF4-FFF2-40B4-BE49-F238E27FC236}">
                <a16:creationId xmlns:a16="http://schemas.microsoft.com/office/drawing/2014/main" id="{975B6FC4-7962-B64F-F851-AE2DD11A4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5" y="149787"/>
            <a:ext cx="597300" cy="597300"/>
          </a:xfrm>
          <a:prstGeom prst="rect">
            <a:avLst/>
          </a:prstGeom>
        </p:spPr>
      </p:pic>
      <p:sp>
        <p:nvSpPr>
          <p:cNvPr id="2" name="Google Shape;468;p5">
            <a:extLst>
              <a:ext uri="{FF2B5EF4-FFF2-40B4-BE49-F238E27FC236}">
                <a16:creationId xmlns:a16="http://schemas.microsoft.com/office/drawing/2014/main" id="{C9086092-CACC-884E-1D2A-82A5081CC5BE}"/>
              </a:ext>
            </a:extLst>
          </p:cNvPr>
          <p:cNvSpPr txBox="1">
            <a:spLocks noGrp="1"/>
          </p:cNvSpPr>
          <p:nvPr>
            <p:ph type="body" sz="quarter" idx="10"/>
          </p:nvPr>
        </p:nvSpPr>
        <p:spPr>
          <a:xfrm>
            <a:off x="776288" y="169045"/>
            <a:ext cx="7739062"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500"/>
              <a:buNone/>
            </a:pPr>
            <a:r>
              <a:rPr lang="en-GB" dirty="0"/>
              <a:t>Spot the differences</a:t>
            </a:r>
            <a:endParaRPr dirty="0"/>
          </a:p>
        </p:txBody>
      </p:sp>
      <p:sp>
        <p:nvSpPr>
          <p:cNvPr id="7" name="Speech Bubble: Rectangle with Corners Rounded 6">
            <a:extLst>
              <a:ext uri="{FF2B5EF4-FFF2-40B4-BE49-F238E27FC236}">
                <a16:creationId xmlns:a16="http://schemas.microsoft.com/office/drawing/2014/main" id="{6CA51586-CAB8-3F2C-3076-66D603758809}"/>
              </a:ext>
            </a:extLst>
          </p:cNvPr>
          <p:cNvSpPr/>
          <p:nvPr/>
        </p:nvSpPr>
        <p:spPr>
          <a:xfrm flipH="1">
            <a:off x="5239355" y="1317609"/>
            <a:ext cx="1734650" cy="1080001"/>
          </a:xfrm>
          <a:prstGeom prst="wedgeRoundRectCallout">
            <a:avLst>
              <a:gd name="adj1" fmla="val 34532"/>
              <a:gd name="adj2" fmla="val 64284"/>
              <a:gd name="adj3" fmla="val 16667"/>
            </a:avLst>
          </a:prstGeom>
          <a:solidFill>
            <a:schemeClr val="bg2"/>
          </a:solidFill>
          <a:ln w="285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Salty popcorn is my favourite!</a:t>
            </a:r>
          </a:p>
        </p:txBody>
      </p:sp>
      <p:sp>
        <p:nvSpPr>
          <p:cNvPr id="9" name="Speech Bubble: Rectangle with Corners Rounded 8">
            <a:extLst>
              <a:ext uri="{FF2B5EF4-FFF2-40B4-BE49-F238E27FC236}">
                <a16:creationId xmlns:a16="http://schemas.microsoft.com/office/drawing/2014/main" id="{666F618E-3C0E-BE9A-0FF1-760F306CCC89}"/>
              </a:ext>
            </a:extLst>
          </p:cNvPr>
          <p:cNvSpPr/>
          <p:nvPr/>
        </p:nvSpPr>
        <p:spPr>
          <a:xfrm flipH="1">
            <a:off x="7566831" y="3983214"/>
            <a:ext cx="1413396" cy="729407"/>
          </a:xfrm>
          <a:prstGeom prst="wedgeRoundRectCallout">
            <a:avLst>
              <a:gd name="adj1" fmla="val 43523"/>
              <a:gd name="adj2" fmla="val -66100"/>
              <a:gd name="adj3" fmla="val 16667"/>
            </a:avLst>
          </a:prstGeom>
          <a:solidFill>
            <a:schemeClr val="accent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latin typeface="Dreaming Outloud Pro" panose="03050502040302030504" pitchFamily="66" charset="0"/>
                <a:cs typeface="Dreaming Outloud Pro" panose="03050502040302030504" pitchFamily="66" charset="0"/>
              </a:rPr>
              <a:t>Sweet’s my favourite!</a:t>
            </a:r>
          </a:p>
        </p:txBody>
      </p:sp>
      <p:sp>
        <p:nvSpPr>
          <p:cNvPr id="17" name="Slide Number Placeholder 1">
            <a:extLst>
              <a:ext uri="{FF2B5EF4-FFF2-40B4-BE49-F238E27FC236}">
                <a16:creationId xmlns:a16="http://schemas.microsoft.com/office/drawing/2014/main" id="{5B15A188-5027-C5DD-B7D3-B17C7CBA2307}"/>
              </a:ext>
            </a:extLst>
          </p:cNvPr>
          <p:cNvSpPr txBox="1">
            <a:spLocks/>
          </p:cNvSpPr>
          <p:nvPr/>
        </p:nvSpPr>
        <p:spPr>
          <a:xfrm>
            <a:off x="6964893" y="65569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tx1"/>
                </a:solidFill>
                <a:latin typeface="Century Gothic"/>
                <a:ea typeface="Lato" panose="020F0502020204030203" pitchFamily="34" charset="0"/>
                <a:cs typeface="Century Gothic"/>
              </a:rPr>
              <a:t> </a:t>
            </a:r>
            <a:r>
              <a:rPr lang="en-GB" sz="1000" dirty="0">
                <a:solidFill>
                  <a:schemeClr val="bg1"/>
                </a:solidFill>
                <a:latin typeface="Century Gothic"/>
                <a:ea typeface="Lato" panose="020F0502020204030203" pitchFamily="34" charset="0"/>
                <a:cs typeface="Century Gothic"/>
              </a:rPr>
              <a:t>©VotesforSchools2023</a:t>
            </a:r>
          </a:p>
        </p:txBody>
      </p:sp>
    </p:spTree>
    <p:extLst>
      <p:ext uri="{BB962C8B-B14F-4D97-AF65-F5344CB8AC3E}">
        <p14:creationId xmlns:p14="http://schemas.microsoft.com/office/powerpoint/2010/main" val="374019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1_Lesson Theme 2022">
  <a:themeElements>
    <a:clrScheme name="Custom 5">
      <a:dk1>
        <a:srgbClr val="FFFFFF"/>
      </a:dk1>
      <a:lt1>
        <a:srgbClr val="000000"/>
      </a:lt1>
      <a:dk2>
        <a:srgbClr val="DDE8F6"/>
      </a:dk2>
      <a:lt2>
        <a:srgbClr val="5E84F1"/>
      </a:lt2>
      <a:accent1>
        <a:srgbClr val="FFD3D6"/>
      </a:accent1>
      <a:accent2>
        <a:srgbClr val="DF6068"/>
      </a:accent2>
      <a:accent3>
        <a:srgbClr val="FFFFCC"/>
      </a:accent3>
      <a:accent4>
        <a:srgbClr val="F2F2F2"/>
      </a:accent4>
      <a:accent5>
        <a:srgbClr val="F8AEB5"/>
      </a:accent5>
      <a:accent6>
        <a:srgbClr val="7F7F7F"/>
      </a:accent6>
      <a:hlink>
        <a:srgbClr val="000000"/>
      </a:hlink>
      <a:folHlink>
        <a:srgbClr val="FFFFFF"/>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sson Theme 2022" id="{731B25B6-607B-4D9B-8AEB-341EE1EA0902}" vid="{8A687BEF-7763-4C93-AF33-D56133368CE6}"/>
    </a:ext>
  </a:extLst>
</a:theme>
</file>

<file path=ppt/theme/theme2.xml><?xml version="1.0" encoding="utf-8"?>
<a:theme xmlns:a="http://schemas.openxmlformats.org/drawingml/2006/main" name="Secondary Layout 2022">
  <a:themeElements>
    <a:clrScheme name="Custom 6">
      <a:dk1>
        <a:srgbClr val="FFFFFF"/>
      </a:dk1>
      <a:lt1>
        <a:srgbClr val="000000"/>
      </a:lt1>
      <a:dk2>
        <a:srgbClr val="EACEFA"/>
      </a:dk2>
      <a:lt2>
        <a:srgbClr val="AA32EA"/>
      </a:lt2>
      <a:accent1>
        <a:srgbClr val="D6F6EF"/>
      </a:accent1>
      <a:accent2>
        <a:srgbClr val="97E8D7"/>
      </a:accent2>
      <a:accent3>
        <a:srgbClr val="FFFFCC"/>
      </a:accent3>
      <a:accent4>
        <a:srgbClr val="F3F3F3"/>
      </a:accent4>
      <a:accent5>
        <a:srgbClr val="B0EDE0"/>
      </a:accent5>
      <a:accent6>
        <a:srgbClr val="7F7F7F"/>
      </a:accent6>
      <a:hlink>
        <a:srgbClr val="000000"/>
      </a:hlink>
      <a:folHlink>
        <a:srgbClr val="000000"/>
      </a:folHlink>
    </a:clrScheme>
    <a:fontScheme name="VfS Primary">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fS Secondary V2" id="{BE365E8E-5A2B-4E58-AA6A-5327844D5BEE}" vid="{259619B4-93E7-4BDC-A7D9-5F671DBD5CD1}"/>
    </a:ext>
  </a:extLst>
</a:theme>
</file>

<file path=ppt/theme/theme3.xml><?xml version="1.0" encoding="utf-8"?>
<a:theme xmlns:a="http://schemas.openxmlformats.org/drawingml/2006/main" name="College Layout 2022">
  <a:themeElements>
    <a:clrScheme name="Custom 8">
      <a:dk1>
        <a:srgbClr val="FFFFFF"/>
      </a:dk1>
      <a:lt1>
        <a:srgbClr val="000000"/>
      </a:lt1>
      <a:dk2>
        <a:srgbClr val="EAB7D4"/>
      </a:dk2>
      <a:lt2>
        <a:srgbClr val="BE0F71"/>
      </a:lt2>
      <a:accent1>
        <a:srgbClr val="C3EFEF"/>
      </a:accent1>
      <a:accent2>
        <a:srgbClr val="25CACC"/>
      </a:accent2>
      <a:accent3>
        <a:srgbClr val="FFFFCC"/>
      </a:accent3>
      <a:accent4>
        <a:srgbClr val="F2F2F2"/>
      </a:accent4>
      <a:accent5>
        <a:srgbClr val="FFFFFF"/>
      </a:accent5>
      <a:accent6>
        <a:srgbClr val="7F7F7F"/>
      </a:accent6>
      <a:hlink>
        <a:srgbClr val="000000"/>
      </a:hlink>
      <a:folHlink>
        <a:srgbClr val="000000"/>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 Layout 2022">
  <a:themeElements>
    <a:clrScheme name="Custom 8">
      <a:dk1>
        <a:srgbClr val="FFFFFF"/>
      </a:dk1>
      <a:lt1>
        <a:srgbClr val="000000"/>
      </a:lt1>
      <a:dk2>
        <a:srgbClr val="EAB7D4"/>
      </a:dk2>
      <a:lt2>
        <a:srgbClr val="BE0F71"/>
      </a:lt2>
      <a:accent1>
        <a:srgbClr val="C3EFEF"/>
      </a:accent1>
      <a:accent2>
        <a:srgbClr val="25CACC"/>
      </a:accent2>
      <a:accent3>
        <a:srgbClr val="FFFFCC"/>
      </a:accent3>
      <a:accent4>
        <a:srgbClr val="F2F2F2"/>
      </a:accent4>
      <a:accent5>
        <a:srgbClr val="FFFFFF"/>
      </a:accent5>
      <a:accent6>
        <a:srgbClr val="7F7F7F"/>
      </a:accent6>
      <a:hlink>
        <a:srgbClr val="000000"/>
      </a:hlink>
      <a:folHlink>
        <a:srgbClr val="000000"/>
      </a:folHlink>
    </a:clrScheme>
    <a:fontScheme name="VotesforSchools">
      <a:majorFont>
        <a:latin typeface="Century Gothic"/>
        <a:ea typeface=""/>
        <a:cs typeface=""/>
      </a:majorFont>
      <a:minorFont>
        <a:latin typeface="Century Gothic"/>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VfS Primary V2</Template>
  <TotalTime>115049</TotalTime>
  <Words>2643</Words>
  <Application>Microsoft Office PowerPoint</Application>
  <PresentationFormat>On-screen Show (4:3)</PresentationFormat>
  <Paragraphs>451</Paragraphs>
  <Slides>36</Slides>
  <Notes>35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36</vt:i4>
      </vt:variant>
    </vt:vector>
  </HeadingPairs>
  <TitlesOfParts>
    <vt:vector size="45" baseType="lpstr">
      <vt:lpstr>Arial</vt:lpstr>
      <vt:lpstr>Calibri</vt:lpstr>
      <vt:lpstr>Century Gothic</vt:lpstr>
      <vt:lpstr>Dreaming Outloud Pro</vt:lpstr>
      <vt:lpstr>Roboto</vt:lpstr>
      <vt:lpstr>1_Lesson Theme 2022</vt:lpstr>
      <vt:lpstr>Secondary Layout 2022</vt:lpstr>
      <vt:lpstr>College Layout 2022</vt:lpstr>
      <vt:lpstr>16+ Layout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Omena O</dc:creator>
  <cp:lastModifiedBy>Georgie VfS</cp:lastModifiedBy>
  <cp:revision>18859</cp:revision>
  <dcterms:created xsi:type="dcterms:W3CDTF">2017-10-02T12:52:21Z</dcterms:created>
  <dcterms:modified xsi:type="dcterms:W3CDTF">2023-05-18T12:08:35Z</dcterms:modified>
</cp:coreProperties>
</file>