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95" r:id="rId2"/>
    <p:sldMasterId id="2147483700" r:id="rId3"/>
    <p:sldMasterId id="2147483738" r:id="rId4"/>
    <p:sldMasterId id="2147483705" r:id="rId5"/>
    <p:sldMasterId id="2147483735" r:id="rId6"/>
  </p:sldMasterIdLst>
  <p:notesMasterIdLst>
    <p:notesMasterId r:id="rId28"/>
  </p:notesMasterIdLst>
  <p:sldIdLst>
    <p:sldId id="267" r:id="rId7"/>
    <p:sldId id="268" r:id="rId8"/>
    <p:sldId id="346" r:id="rId9"/>
    <p:sldId id="271" r:id="rId10"/>
    <p:sldId id="272" r:id="rId11"/>
    <p:sldId id="274" r:id="rId12"/>
    <p:sldId id="279" r:id="rId13"/>
    <p:sldId id="280" r:id="rId14"/>
    <p:sldId id="282" r:id="rId15"/>
    <p:sldId id="278" r:id="rId16"/>
    <p:sldId id="285" r:id="rId17"/>
    <p:sldId id="286" r:id="rId18"/>
    <p:sldId id="287" r:id="rId19"/>
    <p:sldId id="288" r:id="rId20"/>
    <p:sldId id="289" r:id="rId21"/>
    <p:sldId id="293" r:id="rId22"/>
    <p:sldId id="290" r:id="rId23"/>
    <p:sldId id="294" r:id="rId24"/>
    <p:sldId id="296" r:id="rId25"/>
    <p:sldId id="297" r:id="rId26"/>
    <p:sldId id="29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60EF"/>
    <a:srgbClr val="E52C4C"/>
    <a:srgbClr val="80A0F2"/>
    <a:srgbClr val="97E8D7"/>
    <a:srgbClr val="E42D50"/>
    <a:srgbClr val="D5F6EF"/>
    <a:srgbClr val="CCD9FA"/>
    <a:srgbClr val="ECAED1"/>
    <a:srgbClr val="D34497"/>
    <a:srgbClr val="91D6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FBC48-57E8-434C-A0AA-8A1D842C2757}" v="1867" dt="2024-03-13T13:54:07.412"/>
    <p1510:client id="{7648442D-8D44-4551-9F42-95874A1230AB}" v="226" dt="2024-03-14T10:50:03.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4673" autoAdjust="0"/>
  </p:normalViewPr>
  <p:slideViewPr>
    <p:cSldViewPr snapToGrid="0">
      <p:cViewPr varScale="1">
        <p:scale>
          <a:sx n="105" d="100"/>
          <a:sy n="105" d="100"/>
        </p:scale>
        <p:origin x="2292" y="9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Shaxted" userId="9f9508456a4a5dab" providerId="LiveId" clId="{FE524208-B4B4-48A3-A6FA-73A2C88C2889}"/>
    <pc:docChg chg="custSel addSld modSld">
      <pc:chgData name="Simon Shaxted" userId="9f9508456a4a5dab" providerId="LiveId" clId="{FE524208-B4B4-48A3-A6FA-73A2C88C2889}" dt="2023-07-19T10:51:45.979" v="249" actId="20577"/>
      <pc:docMkLst>
        <pc:docMk/>
      </pc:docMkLst>
      <pc:sldChg chg="modSp mod">
        <pc:chgData name="Simon Shaxted" userId="9f9508456a4a5dab" providerId="LiveId" clId="{FE524208-B4B4-48A3-A6FA-73A2C88C2889}" dt="2023-07-19T08:37:03.695" v="0" actId="207"/>
        <pc:sldMkLst>
          <pc:docMk/>
          <pc:sldMk cId="1810187963" sldId="276"/>
        </pc:sldMkLst>
        <pc:spChg chg="mod">
          <ac:chgData name="Simon Shaxted" userId="9f9508456a4a5dab" providerId="LiveId" clId="{FE524208-B4B4-48A3-A6FA-73A2C88C2889}" dt="2023-07-19T08:37:03.695" v="0" actId="207"/>
          <ac:spMkLst>
            <pc:docMk/>
            <pc:sldMk cId="1810187963" sldId="276"/>
            <ac:spMk id="14" creationId="{F5001384-E357-1E92-54A0-FF92998ACDE3}"/>
          </ac:spMkLst>
        </pc:spChg>
        <pc:spChg chg="mod">
          <ac:chgData name="Simon Shaxted" userId="9f9508456a4a5dab" providerId="LiveId" clId="{FE524208-B4B4-48A3-A6FA-73A2C88C2889}" dt="2023-07-19T08:37:03.695" v="0" actId="207"/>
          <ac:spMkLst>
            <pc:docMk/>
            <pc:sldMk cId="1810187963" sldId="276"/>
            <ac:spMk id="15" creationId="{22156D2B-C0D6-9B42-2F70-98D7C1345884}"/>
          </ac:spMkLst>
        </pc:spChg>
        <pc:spChg chg="mod">
          <ac:chgData name="Simon Shaxted" userId="9f9508456a4a5dab" providerId="LiveId" clId="{FE524208-B4B4-48A3-A6FA-73A2C88C2889}" dt="2023-07-19T08:37:03.695" v="0" actId="207"/>
          <ac:spMkLst>
            <pc:docMk/>
            <pc:sldMk cId="1810187963" sldId="276"/>
            <ac:spMk id="16" creationId="{694EFF25-D69C-8166-53BA-4F8353C0AC74}"/>
          </ac:spMkLst>
        </pc:spChg>
      </pc:sldChg>
      <pc:sldChg chg="addSp delSp modSp add mod">
        <pc:chgData name="Simon Shaxted" userId="9f9508456a4a5dab" providerId="LiveId" clId="{FE524208-B4B4-48A3-A6FA-73A2C88C2889}" dt="2023-07-19T10:49:57.032" v="217" actId="14861"/>
        <pc:sldMkLst>
          <pc:docMk/>
          <pc:sldMk cId="3965681351" sldId="305"/>
        </pc:sldMkLst>
        <pc:spChg chg="mod">
          <ac:chgData name="Simon Shaxted" userId="9f9508456a4a5dab" providerId="LiveId" clId="{FE524208-B4B4-48A3-A6FA-73A2C88C2889}" dt="2023-07-19T10:42:24.055" v="102" actId="14100"/>
          <ac:spMkLst>
            <pc:docMk/>
            <pc:sldMk cId="3965681351" sldId="305"/>
            <ac:spMk id="5" creationId="{28AE5C07-DA20-AEAB-1B0B-6017E8EF9309}"/>
          </ac:spMkLst>
        </pc:spChg>
        <pc:spChg chg="add mod">
          <ac:chgData name="Simon Shaxted" userId="9f9508456a4a5dab" providerId="LiveId" clId="{FE524208-B4B4-48A3-A6FA-73A2C88C2889}" dt="2023-07-19T10:41:30.209" v="41" actId="1037"/>
          <ac:spMkLst>
            <pc:docMk/>
            <pc:sldMk cId="3965681351" sldId="305"/>
            <ac:spMk id="12" creationId="{EE23E0C5-24DD-34C4-DB59-D97C59ECABB4}"/>
          </ac:spMkLst>
        </pc:spChg>
        <pc:spChg chg="add mod">
          <ac:chgData name="Simon Shaxted" userId="9f9508456a4a5dab" providerId="LiveId" clId="{FE524208-B4B4-48A3-A6FA-73A2C88C2889}" dt="2023-07-19T10:46:16.683" v="216" actId="313"/>
          <ac:spMkLst>
            <pc:docMk/>
            <pc:sldMk cId="3965681351" sldId="305"/>
            <ac:spMk id="13" creationId="{05CDF68B-F57D-0597-B16F-2F94E3A2D900}"/>
          </ac:spMkLst>
        </pc:spChg>
        <pc:spChg chg="del">
          <ac:chgData name="Simon Shaxted" userId="9f9508456a4a5dab" providerId="LiveId" clId="{FE524208-B4B4-48A3-A6FA-73A2C88C2889}" dt="2023-07-19T10:39:02.445" v="3" actId="478"/>
          <ac:spMkLst>
            <pc:docMk/>
            <pc:sldMk cId="3965681351" sldId="305"/>
            <ac:spMk id="14" creationId="{F5001384-E357-1E92-54A0-FF92998ACDE3}"/>
          </ac:spMkLst>
        </pc:spChg>
        <pc:spChg chg="del">
          <ac:chgData name="Simon Shaxted" userId="9f9508456a4a5dab" providerId="LiveId" clId="{FE524208-B4B4-48A3-A6FA-73A2C88C2889}" dt="2023-07-19T10:39:02.445" v="3" actId="478"/>
          <ac:spMkLst>
            <pc:docMk/>
            <pc:sldMk cId="3965681351" sldId="305"/>
            <ac:spMk id="15" creationId="{22156D2B-C0D6-9B42-2F70-98D7C1345884}"/>
          </ac:spMkLst>
        </pc:spChg>
        <pc:picChg chg="del">
          <ac:chgData name="Simon Shaxted" userId="9f9508456a4a5dab" providerId="LiveId" clId="{FE524208-B4B4-48A3-A6FA-73A2C88C2889}" dt="2023-07-19T10:38:40.809" v="2" actId="478"/>
          <ac:picMkLst>
            <pc:docMk/>
            <pc:sldMk cId="3965681351" sldId="305"/>
            <ac:picMk id="6" creationId="{9B909537-82B4-2304-8C25-D4EDF40C0524}"/>
          </ac:picMkLst>
        </pc:picChg>
        <pc:picChg chg="add mod">
          <ac:chgData name="Simon Shaxted" userId="9f9508456a4a5dab" providerId="LiveId" clId="{FE524208-B4B4-48A3-A6FA-73A2C88C2889}" dt="2023-07-19T10:49:57.032" v="217" actId="14861"/>
          <ac:picMkLst>
            <pc:docMk/>
            <pc:sldMk cId="3965681351" sldId="305"/>
            <ac:picMk id="7" creationId="{82EFB642-A0D9-FC1E-F1B5-E4527B3297FC}"/>
          </ac:picMkLst>
        </pc:picChg>
        <pc:picChg chg="add mod">
          <ac:chgData name="Simon Shaxted" userId="9f9508456a4a5dab" providerId="LiveId" clId="{FE524208-B4B4-48A3-A6FA-73A2C88C2889}" dt="2023-07-19T10:41:43.431" v="43" actId="14861"/>
          <ac:picMkLst>
            <pc:docMk/>
            <pc:sldMk cId="3965681351" sldId="305"/>
            <ac:picMk id="9" creationId="{E6038CBC-86CF-D306-5BFD-1F50AEA094AE}"/>
          </ac:picMkLst>
        </pc:picChg>
        <pc:picChg chg="add del mod">
          <ac:chgData name="Simon Shaxted" userId="9f9508456a4a5dab" providerId="LiveId" clId="{FE524208-B4B4-48A3-A6FA-73A2C88C2889}" dt="2023-07-19T10:41:36.139" v="42" actId="478"/>
          <ac:picMkLst>
            <pc:docMk/>
            <pc:sldMk cId="3965681351" sldId="305"/>
            <ac:picMk id="11" creationId="{DC8E67F5-CA9D-14D5-3C85-248BC2489F19}"/>
          </ac:picMkLst>
        </pc:picChg>
      </pc:sldChg>
      <pc:sldChg chg="addSp delSp modSp mod">
        <pc:chgData name="Simon Shaxted" userId="9f9508456a4a5dab" providerId="LiveId" clId="{FE524208-B4B4-48A3-A6FA-73A2C88C2889}" dt="2023-07-19T10:51:45.979" v="249" actId="20577"/>
        <pc:sldMkLst>
          <pc:docMk/>
          <pc:sldMk cId="3153928786" sldId="306"/>
        </pc:sldMkLst>
        <pc:spChg chg="del">
          <ac:chgData name="Simon Shaxted" userId="9f9508456a4a5dab" providerId="LiveId" clId="{FE524208-B4B4-48A3-A6FA-73A2C88C2889}" dt="2023-07-19T10:51:06.372" v="220" actId="478"/>
          <ac:spMkLst>
            <pc:docMk/>
            <pc:sldMk cId="3153928786" sldId="306"/>
            <ac:spMk id="3" creationId="{7C280135-57FE-ECE6-65B3-1F88425D6E3A}"/>
          </ac:spMkLst>
        </pc:spChg>
        <pc:spChg chg="mod">
          <ac:chgData name="Simon Shaxted" userId="9f9508456a4a5dab" providerId="LiveId" clId="{FE524208-B4B4-48A3-A6FA-73A2C88C2889}" dt="2023-07-19T10:50:51.803" v="218" actId="207"/>
          <ac:spMkLst>
            <pc:docMk/>
            <pc:sldMk cId="3153928786" sldId="306"/>
            <ac:spMk id="5" creationId="{28AE5C07-DA20-AEAB-1B0B-6017E8EF9309}"/>
          </ac:spMkLst>
        </pc:spChg>
        <pc:spChg chg="add mod">
          <ac:chgData name="Simon Shaxted" userId="9f9508456a4a5dab" providerId="LiveId" clId="{FE524208-B4B4-48A3-A6FA-73A2C88C2889}" dt="2023-07-19T10:51:11.151" v="221"/>
          <ac:spMkLst>
            <pc:docMk/>
            <pc:sldMk cId="3153928786" sldId="306"/>
            <ac:spMk id="6" creationId="{1066CDC4-669A-F869-D17E-602F1E0057C4}"/>
          </ac:spMkLst>
        </pc:spChg>
        <pc:spChg chg="mod">
          <ac:chgData name="Simon Shaxted" userId="9f9508456a4a5dab" providerId="LiveId" clId="{FE524208-B4B4-48A3-A6FA-73A2C88C2889}" dt="2023-07-19T10:51:45.979" v="249" actId="20577"/>
          <ac:spMkLst>
            <pc:docMk/>
            <pc:sldMk cId="3153928786" sldId="306"/>
            <ac:spMk id="13" creationId="{05CDF68B-F57D-0597-B16F-2F94E3A2D900}"/>
          </ac:spMkLst>
        </pc:spChg>
        <pc:picChg chg="ord">
          <ac:chgData name="Simon Shaxted" userId="9f9508456a4a5dab" providerId="LiveId" clId="{FE524208-B4B4-48A3-A6FA-73A2C88C2889}" dt="2023-07-19T10:51:23.224" v="222" actId="166"/>
          <ac:picMkLst>
            <pc:docMk/>
            <pc:sldMk cId="3153928786" sldId="306"/>
            <ac:picMk id="4" creationId="{38365699-1821-9B9C-853C-1D1CAA8CEBF6}"/>
          </ac:picMkLst>
        </pc:picChg>
        <pc:picChg chg="mod">
          <ac:chgData name="Simon Shaxted" userId="9f9508456a4a5dab" providerId="LiveId" clId="{FE524208-B4B4-48A3-A6FA-73A2C88C2889}" dt="2023-07-19T10:50:55.785" v="219" actId="207"/>
          <ac:picMkLst>
            <pc:docMk/>
            <pc:sldMk cId="3153928786" sldId="306"/>
            <ac:picMk id="9" creationId="{E6038CBC-86CF-D306-5BFD-1F50AEA094AE}"/>
          </ac:picMkLst>
        </pc:picChg>
      </pc:sldChg>
    </pc:docChg>
  </pc:docChgLst>
  <pc:docChgLst>
    <pc:chgData name="Simon Shaxted" userId="9f9508456a4a5dab" providerId="LiveId" clId="{1060EA71-E419-4B28-AD95-AC81645EE05D}"/>
    <pc:docChg chg="undo custSel addSld delSld modMainMaster">
      <pc:chgData name="Simon Shaxted" userId="9f9508456a4a5dab" providerId="LiveId" clId="{1060EA71-E419-4B28-AD95-AC81645EE05D}" dt="2023-07-31T14:41:12.761" v="271" actId="47"/>
      <pc:docMkLst>
        <pc:docMk/>
      </pc:docMkLst>
      <pc:sldChg chg="new del">
        <pc:chgData name="Simon Shaxted" userId="9f9508456a4a5dab" providerId="LiveId" clId="{1060EA71-E419-4B28-AD95-AC81645EE05D}" dt="2023-07-31T14:41:11.714" v="269" actId="47"/>
        <pc:sldMkLst>
          <pc:docMk/>
          <pc:sldMk cId="350062361" sldId="260"/>
        </pc:sldMkLst>
      </pc:sldChg>
      <pc:sldChg chg="new del">
        <pc:chgData name="Simon Shaxted" userId="9f9508456a4a5dab" providerId="LiveId" clId="{1060EA71-E419-4B28-AD95-AC81645EE05D}" dt="2023-07-31T10:04:57.592" v="90" actId="47"/>
        <pc:sldMkLst>
          <pc:docMk/>
          <pc:sldMk cId="1189593988" sldId="260"/>
        </pc:sldMkLst>
      </pc:sldChg>
      <pc:sldChg chg="new del">
        <pc:chgData name="Simon Shaxted" userId="9f9508456a4a5dab" providerId="LiveId" clId="{1060EA71-E419-4B28-AD95-AC81645EE05D}" dt="2023-07-31T10:04:56.556" v="88" actId="47"/>
        <pc:sldMkLst>
          <pc:docMk/>
          <pc:sldMk cId="301194056" sldId="261"/>
        </pc:sldMkLst>
      </pc:sldChg>
      <pc:sldChg chg="new del">
        <pc:chgData name="Simon Shaxted" userId="9f9508456a4a5dab" providerId="LiveId" clId="{1060EA71-E419-4B28-AD95-AC81645EE05D}" dt="2023-07-31T14:41:12.245" v="270" actId="47"/>
        <pc:sldMkLst>
          <pc:docMk/>
          <pc:sldMk cId="2874207855" sldId="261"/>
        </pc:sldMkLst>
      </pc:sldChg>
      <pc:sldChg chg="new del">
        <pc:chgData name="Simon Shaxted" userId="9f9508456a4a5dab" providerId="LiveId" clId="{1060EA71-E419-4B28-AD95-AC81645EE05D}" dt="2023-07-31T14:41:12.761" v="271" actId="47"/>
        <pc:sldMkLst>
          <pc:docMk/>
          <pc:sldMk cId="2435840331" sldId="262"/>
        </pc:sldMkLst>
      </pc:sldChg>
      <pc:sldChg chg="new del">
        <pc:chgData name="Simon Shaxted" userId="9f9508456a4a5dab" providerId="LiveId" clId="{1060EA71-E419-4B28-AD95-AC81645EE05D}" dt="2023-07-31T10:04:56.955" v="89" actId="47"/>
        <pc:sldMkLst>
          <pc:docMk/>
          <pc:sldMk cId="3640894548" sldId="262"/>
        </pc:sldMkLst>
      </pc:sldChg>
      <pc:sldMasterChg chg="delSp mod">
        <pc:chgData name="Simon Shaxted" userId="9f9508456a4a5dab" providerId="LiveId" clId="{1060EA71-E419-4B28-AD95-AC81645EE05D}" dt="2023-07-27T12:53:59.902" v="0" actId="478"/>
        <pc:sldMasterMkLst>
          <pc:docMk/>
          <pc:sldMasterMk cId="1307841505" sldId="2147483690"/>
        </pc:sldMasterMkLst>
        <pc:picChg chg="del">
          <ac:chgData name="Simon Shaxted" userId="9f9508456a4a5dab" providerId="LiveId" clId="{1060EA71-E419-4B28-AD95-AC81645EE05D}" dt="2023-07-27T12:53:59.902" v="0" actId="478"/>
          <ac:picMkLst>
            <pc:docMk/>
            <pc:sldMasterMk cId="1307841505" sldId="2147483690"/>
            <ac:picMk id="7" creationId="{D762A80B-E783-9B89-FF58-09BA58325AF2}"/>
          </ac:picMkLst>
        </pc:picChg>
      </pc:sldMasterChg>
      <pc:sldMasterChg chg="addSp delSp modSp mod modSldLayout">
        <pc:chgData name="Simon Shaxted" userId="9f9508456a4a5dab" providerId="LiveId" clId="{1060EA71-E419-4B28-AD95-AC81645EE05D}" dt="2023-07-31T10:21:36.424" v="265"/>
        <pc:sldMasterMkLst>
          <pc:docMk/>
          <pc:sldMasterMk cId="109025242" sldId="2147483695"/>
        </pc:sldMasterMkLst>
        <pc:picChg chg="add mod">
          <ac:chgData name="Simon Shaxted" userId="9f9508456a4a5dab" providerId="LiveId" clId="{1060EA71-E419-4B28-AD95-AC81645EE05D}" dt="2023-07-31T10:13:26.852" v="199"/>
          <ac:picMkLst>
            <pc:docMk/>
            <pc:sldMasterMk cId="109025242" sldId="2147483695"/>
            <ac:picMk id="2" creationId="{6EFD7C22-EC69-FD7B-3825-D2E8AA76D4B2}"/>
          </ac:picMkLst>
        </pc:picChg>
        <pc:picChg chg="del">
          <ac:chgData name="Simon Shaxted" userId="9f9508456a4a5dab" providerId="LiveId" clId="{1060EA71-E419-4B28-AD95-AC81645EE05D}" dt="2023-07-31T10:13:25.718" v="198" actId="478"/>
          <ac:picMkLst>
            <pc:docMk/>
            <pc:sldMasterMk cId="109025242" sldId="2147483695"/>
            <ac:picMk id="4" creationId="{9732B7D6-3746-0A22-D074-803B362C159B}"/>
          </ac:picMkLst>
        </pc:picChg>
        <pc:sldLayoutChg chg="addSp delSp modSp mod">
          <pc:chgData name="Simon Shaxted" userId="9f9508456a4a5dab" providerId="LiveId" clId="{1060EA71-E419-4B28-AD95-AC81645EE05D}" dt="2023-07-31T10:21:31.868" v="263"/>
          <pc:sldLayoutMkLst>
            <pc:docMk/>
            <pc:sldMasterMk cId="109025242" sldId="2147483695"/>
            <pc:sldLayoutMk cId="1792531094" sldId="2147483696"/>
          </pc:sldLayoutMkLst>
          <pc:spChg chg="add del mod">
            <ac:chgData name="Simon Shaxted" userId="9f9508456a4a5dab" providerId="LiveId" clId="{1060EA71-E419-4B28-AD95-AC81645EE05D}" dt="2023-07-31T10:05:33.584" v="94"/>
            <ac:spMkLst>
              <pc:docMk/>
              <pc:sldMasterMk cId="109025242" sldId="2147483695"/>
              <pc:sldLayoutMk cId="1792531094" sldId="2147483696"/>
              <ac:spMk id="2" creationId="{878A77C6-ED67-F235-2305-07E90B34924A}"/>
            </ac:spMkLst>
          </pc:spChg>
          <pc:spChg chg="del">
            <ac:chgData name="Simon Shaxted" userId="9f9508456a4a5dab" providerId="LiveId" clId="{1060EA71-E419-4B28-AD95-AC81645EE05D}" dt="2023-07-31T10:21:29.838" v="262" actId="478"/>
            <ac:spMkLst>
              <pc:docMk/>
              <pc:sldMasterMk cId="109025242" sldId="2147483695"/>
              <pc:sldLayoutMk cId="1792531094" sldId="2147483696"/>
              <ac:spMk id="3" creationId="{D996556F-62DE-F049-5F53-86F97567F659}"/>
            </ac:spMkLst>
          </pc:spChg>
          <pc:spChg chg="add del mod">
            <ac:chgData name="Simon Shaxted" userId="9f9508456a4a5dab" providerId="LiveId" clId="{1060EA71-E419-4B28-AD95-AC81645EE05D}" dt="2023-07-31T10:06:45.020" v="115" actId="21"/>
            <ac:spMkLst>
              <pc:docMk/>
              <pc:sldMasterMk cId="109025242" sldId="2147483695"/>
              <pc:sldLayoutMk cId="1792531094" sldId="2147483696"/>
              <ac:spMk id="4" creationId="{C8016339-6F46-98F2-3414-3FFB5B553F79}"/>
            </ac:spMkLst>
          </pc:spChg>
          <pc:spChg chg="add del mod">
            <ac:chgData name="Simon Shaxted" userId="9f9508456a4a5dab" providerId="LiveId" clId="{1060EA71-E419-4B28-AD95-AC81645EE05D}" dt="2023-07-31T10:06:45.020" v="115" actId="21"/>
            <ac:spMkLst>
              <pc:docMk/>
              <pc:sldMasterMk cId="109025242" sldId="2147483695"/>
              <pc:sldLayoutMk cId="1792531094" sldId="2147483696"/>
              <ac:spMk id="5" creationId="{365123D6-7729-6DD7-C145-2AD3ACA7B1E3}"/>
            </ac:spMkLst>
          </pc:spChg>
          <pc:spChg chg="add mod">
            <ac:chgData name="Simon Shaxted" userId="9f9508456a4a5dab" providerId="LiveId" clId="{1060EA71-E419-4B28-AD95-AC81645EE05D}" dt="2023-07-31T10:21:31.868" v="263"/>
            <ac:spMkLst>
              <pc:docMk/>
              <pc:sldMasterMk cId="109025242" sldId="2147483695"/>
              <pc:sldLayoutMk cId="1792531094" sldId="2147483696"/>
              <ac:spMk id="6" creationId="{4C38EE69-519C-152C-553E-106795042EA9}"/>
            </ac:spMkLst>
          </pc:spChg>
        </pc:sldLayoutChg>
        <pc:sldLayoutChg chg="addSp delSp modSp mod">
          <pc:chgData name="Simon Shaxted" userId="9f9508456a4a5dab" providerId="LiveId" clId="{1060EA71-E419-4B28-AD95-AC81645EE05D}" dt="2023-07-31T10:21:36.424" v="265"/>
          <pc:sldLayoutMkLst>
            <pc:docMk/>
            <pc:sldMasterMk cId="109025242" sldId="2147483695"/>
            <pc:sldLayoutMk cId="2363072315" sldId="2147483697"/>
          </pc:sldLayoutMkLst>
          <pc:spChg chg="add mod">
            <ac:chgData name="Simon Shaxted" userId="9f9508456a4a5dab" providerId="LiveId" clId="{1060EA71-E419-4B28-AD95-AC81645EE05D}" dt="2023-07-31T10:21:36.424" v="265"/>
            <ac:spMkLst>
              <pc:docMk/>
              <pc:sldMasterMk cId="109025242" sldId="2147483695"/>
              <pc:sldLayoutMk cId="2363072315" sldId="2147483697"/>
              <ac:spMk id="2" creationId="{7AC87717-F8AB-04E8-72BE-DDEC6A1F447F}"/>
            </ac:spMkLst>
          </pc:spChg>
          <pc:spChg chg="del">
            <ac:chgData name="Simon Shaxted" userId="9f9508456a4a5dab" providerId="LiveId" clId="{1060EA71-E419-4B28-AD95-AC81645EE05D}" dt="2023-07-31T10:21:35.708" v="264" actId="478"/>
            <ac:spMkLst>
              <pc:docMk/>
              <pc:sldMasterMk cId="109025242" sldId="2147483695"/>
              <pc:sldLayoutMk cId="2363072315" sldId="2147483697"/>
              <ac:spMk id="3" creationId="{C274C1F6-FFB8-C642-95B4-C5B5D050C326}"/>
            </ac:spMkLst>
          </pc:spChg>
        </pc:sldLayoutChg>
      </pc:sldMasterChg>
      <pc:sldMasterChg chg="addSp delSp modSp mod modSldLayout">
        <pc:chgData name="Simon Shaxted" userId="9f9508456a4a5dab" providerId="LiveId" clId="{1060EA71-E419-4B28-AD95-AC81645EE05D}" dt="2023-07-27T13:04:14.661" v="18" actId="478"/>
        <pc:sldMasterMkLst>
          <pc:docMk/>
          <pc:sldMasterMk cId="2896024183" sldId="2147483716"/>
        </pc:sldMasterMkLst>
        <pc:spChg chg="add del mod">
          <ac:chgData name="Simon Shaxted" userId="9f9508456a4a5dab" providerId="LiveId" clId="{1060EA71-E419-4B28-AD95-AC81645EE05D}" dt="2023-07-27T13:04:11.270" v="16"/>
          <ac:spMkLst>
            <pc:docMk/>
            <pc:sldMasterMk cId="2896024183" sldId="2147483716"/>
            <ac:spMk id="2" creationId="{2D838772-5CAE-8D1A-2BE5-FCA291E15273}"/>
          </ac:spMkLst>
        </pc:spChg>
        <pc:spChg chg="add del mod">
          <ac:chgData name="Simon Shaxted" userId="9f9508456a4a5dab" providerId="LiveId" clId="{1060EA71-E419-4B28-AD95-AC81645EE05D}" dt="2023-07-27T13:04:14.661" v="18" actId="478"/>
          <ac:spMkLst>
            <pc:docMk/>
            <pc:sldMasterMk cId="2896024183" sldId="2147483716"/>
            <ac:spMk id="3" creationId="{DC9F8DC9-320F-CAD8-A58C-7F3A5AC39791}"/>
          </ac:spMkLst>
        </pc:spChg>
        <pc:picChg chg="del">
          <ac:chgData name="Simon Shaxted" userId="9f9508456a4a5dab" providerId="LiveId" clId="{1060EA71-E419-4B28-AD95-AC81645EE05D}" dt="2023-07-27T12:54:30.380" v="1" actId="478"/>
          <ac:picMkLst>
            <pc:docMk/>
            <pc:sldMasterMk cId="2896024183" sldId="2147483716"/>
            <ac:picMk id="7" creationId="{D762A80B-E783-9B89-FF58-09BA58325AF2}"/>
          </ac:picMkLst>
        </pc:picChg>
        <pc:sldLayoutChg chg="addSp delSp modSp mod">
          <pc:chgData name="Simon Shaxted" userId="9f9508456a4a5dab" providerId="LiveId" clId="{1060EA71-E419-4B28-AD95-AC81645EE05D}" dt="2023-07-27T13:03:42.112" v="14" actId="478"/>
          <pc:sldLayoutMkLst>
            <pc:docMk/>
            <pc:sldMasterMk cId="2896024183" sldId="2147483716"/>
            <pc:sldLayoutMk cId="1956929203" sldId="2147483717"/>
          </pc:sldLayoutMkLst>
          <pc:spChg chg="add del mod">
            <ac:chgData name="Simon Shaxted" userId="9f9508456a4a5dab" providerId="LiveId" clId="{1060EA71-E419-4B28-AD95-AC81645EE05D}" dt="2023-07-27T13:03:16.663" v="10" actId="478"/>
            <ac:spMkLst>
              <pc:docMk/>
              <pc:sldMasterMk cId="2896024183" sldId="2147483716"/>
              <pc:sldLayoutMk cId="1956929203" sldId="2147483717"/>
              <ac:spMk id="2" creationId="{1C12383A-2C41-B700-9999-02DF75266A8E}"/>
            </ac:spMkLst>
          </pc:spChg>
          <pc:spChg chg="add del mod">
            <ac:chgData name="Simon Shaxted" userId="9f9508456a4a5dab" providerId="LiveId" clId="{1060EA71-E419-4B28-AD95-AC81645EE05D}" dt="2023-07-27T13:03:37.517" v="12"/>
            <ac:spMkLst>
              <pc:docMk/>
              <pc:sldMasterMk cId="2896024183" sldId="2147483716"/>
              <pc:sldLayoutMk cId="1956929203" sldId="2147483717"/>
              <ac:spMk id="3" creationId="{4B8A9652-FDC3-6AE1-5A84-9D14090EE166}"/>
            </ac:spMkLst>
          </pc:spChg>
          <pc:spChg chg="add del mod">
            <ac:chgData name="Simon Shaxted" userId="9f9508456a4a5dab" providerId="LiveId" clId="{1060EA71-E419-4B28-AD95-AC81645EE05D}" dt="2023-07-27T13:03:42.112" v="14" actId="478"/>
            <ac:spMkLst>
              <pc:docMk/>
              <pc:sldMasterMk cId="2896024183" sldId="2147483716"/>
              <pc:sldLayoutMk cId="1956929203" sldId="2147483717"/>
              <ac:spMk id="4" creationId="{1C9B11BA-3202-AD0A-8F42-5C2562F1277F}"/>
            </ac:spMkLst>
          </pc:spChg>
        </pc:sldLayoutChg>
      </pc:sldMasterChg>
      <pc:sldMasterChg chg="addSp delSp modSp mod modSldLayout">
        <pc:chgData name="Simon Shaxted" userId="9f9508456a4a5dab" providerId="LiveId" clId="{1060EA71-E419-4B28-AD95-AC81645EE05D}" dt="2023-07-31T10:14:06.504" v="207"/>
        <pc:sldMasterMkLst>
          <pc:docMk/>
          <pc:sldMasterMk cId="2209100893" sldId="2147483721"/>
        </pc:sldMasterMkLst>
        <pc:picChg chg="add mod">
          <ac:chgData name="Simon Shaxted" userId="9f9508456a4a5dab" providerId="LiveId" clId="{1060EA71-E419-4B28-AD95-AC81645EE05D}" dt="2023-07-31T10:13:34.842" v="201"/>
          <ac:picMkLst>
            <pc:docMk/>
            <pc:sldMasterMk cId="2209100893" sldId="2147483721"/>
            <ac:picMk id="2" creationId="{1B1E50C7-2BE9-D453-265C-AB137DE88D48}"/>
          </ac:picMkLst>
        </pc:picChg>
        <pc:picChg chg="del">
          <ac:chgData name="Simon Shaxted" userId="9f9508456a4a5dab" providerId="LiveId" clId="{1060EA71-E419-4B28-AD95-AC81645EE05D}" dt="2023-07-31T10:13:33.886" v="200" actId="478"/>
          <ac:picMkLst>
            <pc:docMk/>
            <pc:sldMasterMk cId="2209100893" sldId="2147483721"/>
            <ac:picMk id="4" creationId="{9732B7D6-3746-0A22-D074-803B362C159B}"/>
          </ac:picMkLst>
        </pc:picChg>
        <pc:sldLayoutChg chg="addSp delSp modSp mod">
          <pc:chgData name="Simon Shaxted" userId="9f9508456a4a5dab" providerId="LiveId" clId="{1060EA71-E419-4B28-AD95-AC81645EE05D}" dt="2023-07-31T10:14:02.905" v="205"/>
          <pc:sldLayoutMkLst>
            <pc:docMk/>
            <pc:sldMasterMk cId="2209100893" sldId="2147483721"/>
            <pc:sldLayoutMk cId="3867780197" sldId="2147483722"/>
          </pc:sldLayoutMkLst>
          <pc:spChg chg="add mod">
            <ac:chgData name="Simon Shaxted" userId="9f9508456a4a5dab" providerId="LiveId" clId="{1060EA71-E419-4B28-AD95-AC81645EE05D}" dt="2023-07-31T10:14:02.905" v="205"/>
            <ac:spMkLst>
              <pc:docMk/>
              <pc:sldMasterMk cId="2209100893" sldId="2147483721"/>
              <pc:sldLayoutMk cId="3867780197" sldId="2147483722"/>
              <ac:spMk id="2" creationId="{3DD71855-4EF5-2CF8-D85B-8BCE7F04924B}"/>
            </ac:spMkLst>
          </pc:spChg>
          <pc:spChg chg="del">
            <ac:chgData name="Simon Shaxted" userId="9f9508456a4a5dab" providerId="LiveId" clId="{1060EA71-E419-4B28-AD95-AC81645EE05D}" dt="2023-07-31T10:14:02.205" v="204" actId="478"/>
            <ac:spMkLst>
              <pc:docMk/>
              <pc:sldMasterMk cId="2209100893" sldId="2147483721"/>
              <pc:sldLayoutMk cId="3867780197" sldId="2147483722"/>
              <ac:spMk id="3" creationId="{32E5199C-958C-B076-26DE-23494978BAAD}"/>
            </ac:spMkLst>
          </pc:spChg>
        </pc:sldLayoutChg>
        <pc:sldLayoutChg chg="addSp delSp modSp mod">
          <pc:chgData name="Simon Shaxted" userId="9f9508456a4a5dab" providerId="LiveId" clId="{1060EA71-E419-4B28-AD95-AC81645EE05D}" dt="2023-07-31T10:14:06.504" v="207"/>
          <pc:sldLayoutMkLst>
            <pc:docMk/>
            <pc:sldMasterMk cId="2209100893" sldId="2147483721"/>
            <pc:sldLayoutMk cId="2068396353" sldId="2147483723"/>
          </pc:sldLayoutMkLst>
          <pc:spChg chg="add mod">
            <ac:chgData name="Simon Shaxted" userId="9f9508456a4a5dab" providerId="LiveId" clId="{1060EA71-E419-4B28-AD95-AC81645EE05D}" dt="2023-07-31T10:14:06.504" v="207"/>
            <ac:spMkLst>
              <pc:docMk/>
              <pc:sldMasterMk cId="2209100893" sldId="2147483721"/>
              <pc:sldLayoutMk cId="2068396353" sldId="2147483723"/>
              <ac:spMk id="2" creationId="{5353F684-14F4-E857-6114-E008E8F35A5D}"/>
            </ac:spMkLst>
          </pc:spChg>
          <pc:spChg chg="del">
            <ac:chgData name="Simon Shaxted" userId="9f9508456a4a5dab" providerId="LiveId" clId="{1060EA71-E419-4B28-AD95-AC81645EE05D}" dt="2023-07-31T10:14:05.750" v="206" actId="478"/>
            <ac:spMkLst>
              <pc:docMk/>
              <pc:sldMasterMk cId="2209100893" sldId="2147483721"/>
              <pc:sldLayoutMk cId="2068396353" sldId="2147483723"/>
              <ac:spMk id="3" creationId="{7FB341CF-C4AE-997D-F330-FEA6A6361B1B}"/>
            </ac:spMkLst>
          </pc:spChg>
        </pc:sldLayoutChg>
      </pc:sldMasterChg>
      <pc:sldMasterChg chg="addSp delSp modSp mod modSldLayout">
        <pc:chgData name="Simon Shaxted" userId="9f9508456a4a5dab" providerId="LiveId" clId="{1060EA71-E419-4B28-AD95-AC81645EE05D}" dt="2023-07-31T10:21:03.908" v="261" actId="478"/>
        <pc:sldMasterMkLst>
          <pc:docMk/>
          <pc:sldMasterMk cId="128930782" sldId="2147483724"/>
        </pc:sldMasterMkLst>
        <pc:spChg chg="add del mod">
          <ac:chgData name="Simon Shaxted" userId="9f9508456a4a5dab" providerId="LiveId" clId="{1060EA71-E419-4B28-AD95-AC81645EE05D}" dt="2023-07-31T10:03:51.508" v="83"/>
          <ac:spMkLst>
            <pc:docMk/>
            <pc:sldMasterMk cId="128930782" sldId="2147483724"/>
            <ac:spMk id="3" creationId="{5B03BAFB-8464-6EEB-550C-8B697CD4FD06}"/>
          </ac:spMkLst>
        </pc:spChg>
        <pc:spChg chg="add del mod">
          <ac:chgData name="Simon Shaxted" userId="9f9508456a4a5dab" providerId="LiveId" clId="{1060EA71-E419-4B28-AD95-AC81645EE05D}" dt="2023-07-31T10:12:39.540" v="195" actId="478"/>
          <ac:spMkLst>
            <pc:docMk/>
            <pc:sldMasterMk cId="128930782" sldId="2147483724"/>
            <ac:spMk id="5" creationId="{C0C6FAA1-1A8A-237C-F975-10B56249D3E0}"/>
          </ac:spMkLst>
        </pc:spChg>
        <pc:spChg chg="mod">
          <ac:chgData name="Simon Shaxted" userId="9f9508456a4a5dab" providerId="LiveId" clId="{1060EA71-E419-4B28-AD95-AC81645EE05D}" dt="2023-07-31T10:11:46.269" v="189" actId="12789"/>
          <ac:spMkLst>
            <pc:docMk/>
            <pc:sldMasterMk cId="128930782" sldId="2147483724"/>
            <ac:spMk id="6" creationId="{52B0D346-7417-BAA2-CA1A-D30482FB61B6}"/>
          </ac:spMkLst>
        </pc:spChg>
        <pc:spChg chg="add del mod">
          <ac:chgData name="Simon Shaxted" userId="9f9508456a4a5dab" providerId="LiveId" clId="{1060EA71-E419-4B28-AD95-AC81645EE05D}" dt="2023-07-31T10:12:38.292" v="194" actId="478"/>
          <ac:spMkLst>
            <pc:docMk/>
            <pc:sldMasterMk cId="128930782" sldId="2147483724"/>
            <ac:spMk id="8" creationId="{F8B245A8-4A66-2801-4DA1-5E8D035D185D}"/>
          </ac:spMkLst>
        </pc:spChg>
        <pc:picChg chg="mod">
          <ac:chgData name="Simon Shaxted" userId="9f9508456a4a5dab" providerId="LiveId" clId="{1060EA71-E419-4B28-AD95-AC81645EE05D}" dt="2023-07-31T10:12:15.636" v="193" actId="14100"/>
          <ac:picMkLst>
            <pc:docMk/>
            <pc:sldMasterMk cId="128930782" sldId="2147483724"/>
            <ac:picMk id="4" creationId="{9732B7D6-3746-0A22-D074-803B362C159B}"/>
          </ac:picMkLst>
        </pc:picChg>
        <pc:sldLayoutChg chg="addSp delSp modSp mod">
          <pc:chgData name="Simon Shaxted" userId="9f9508456a4a5dab" providerId="LiveId" clId="{1060EA71-E419-4B28-AD95-AC81645EE05D}" dt="2023-07-31T10:21:03.908" v="261" actId="478"/>
          <pc:sldLayoutMkLst>
            <pc:docMk/>
            <pc:sldMasterMk cId="128930782" sldId="2147483724"/>
            <pc:sldLayoutMk cId="1498513227" sldId="2147483725"/>
          </pc:sldLayoutMkLst>
          <pc:spChg chg="add del mod">
            <ac:chgData name="Simon Shaxted" userId="9f9508456a4a5dab" providerId="LiveId" clId="{1060EA71-E419-4B28-AD95-AC81645EE05D}" dt="2023-07-31T10:04:01.210" v="84" actId="478"/>
            <ac:spMkLst>
              <pc:docMk/>
              <pc:sldMasterMk cId="128930782" sldId="2147483724"/>
              <pc:sldLayoutMk cId="1498513227" sldId="2147483725"/>
              <ac:spMk id="2" creationId="{6D3EF764-35FA-0505-31EF-591FAB0AFFD1}"/>
            </ac:spMkLst>
          </pc:spChg>
          <pc:spChg chg="add mod">
            <ac:chgData name="Simon Shaxted" userId="9f9508456a4a5dab" providerId="LiveId" clId="{1060EA71-E419-4B28-AD95-AC81645EE05D}" dt="2023-07-31T10:07:31.940" v="133" actId="1036"/>
            <ac:spMkLst>
              <pc:docMk/>
              <pc:sldMasterMk cId="128930782" sldId="2147483724"/>
              <pc:sldLayoutMk cId="1498513227" sldId="2147483725"/>
              <ac:spMk id="3" creationId="{0C166033-1F58-4EA1-64C9-57D7352C30BA}"/>
            </ac:spMkLst>
          </pc:spChg>
          <pc:spChg chg="add del mod">
            <ac:chgData name="Simon Shaxted" userId="9f9508456a4a5dab" providerId="LiveId" clId="{1060EA71-E419-4B28-AD95-AC81645EE05D}" dt="2023-07-31T10:07:14.084" v="126" actId="478"/>
            <ac:spMkLst>
              <pc:docMk/>
              <pc:sldMasterMk cId="128930782" sldId="2147483724"/>
              <pc:sldLayoutMk cId="1498513227" sldId="2147483725"/>
              <ac:spMk id="4" creationId="{11EE6F4F-D662-2ECA-6776-2DB5F7CCBC66}"/>
            </ac:spMkLst>
          </pc:spChg>
          <pc:spChg chg="add del mod">
            <ac:chgData name="Simon Shaxted" userId="9f9508456a4a5dab" providerId="LiveId" clId="{1060EA71-E419-4B28-AD95-AC81645EE05D}" dt="2023-07-31T10:21:03.908" v="261" actId="478"/>
            <ac:spMkLst>
              <pc:docMk/>
              <pc:sldMasterMk cId="128930782" sldId="2147483724"/>
              <pc:sldLayoutMk cId="1498513227" sldId="2147483725"/>
              <ac:spMk id="5" creationId="{7A722318-8BCD-55BD-98A3-00A11A1C8F86}"/>
            </ac:spMkLst>
          </pc:spChg>
          <pc:spChg chg="add del mod">
            <ac:chgData name="Simon Shaxted" userId="9f9508456a4a5dab" providerId="LiveId" clId="{1060EA71-E419-4B28-AD95-AC81645EE05D}" dt="2023-07-31T10:21:03.125" v="260" actId="478"/>
            <ac:spMkLst>
              <pc:docMk/>
              <pc:sldMasterMk cId="128930782" sldId="2147483724"/>
              <pc:sldLayoutMk cId="1498513227" sldId="2147483725"/>
              <ac:spMk id="6" creationId="{5888908B-50F5-7C33-98B4-FC2E28048CCC}"/>
            </ac:spMkLst>
          </pc:spChg>
        </pc:sldLayoutChg>
        <pc:sldLayoutChg chg="addSp delSp modSp mod">
          <pc:chgData name="Simon Shaxted" userId="9f9508456a4a5dab" providerId="LiveId" clId="{1060EA71-E419-4B28-AD95-AC81645EE05D}" dt="2023-07-31T10:13:11.765" v="197"/>
          <pc:sldLayoutMkLst>
            <pc:docMk/>
            <pc:sldMasterMk cId="128930782" sldId="2147483724"/>
            <pc:sldLayoutMk cId="2884336074" sldId="2147483726"/>
          </pc:sldLayoutMkLst>
          <pc:spChg chg="add del mod">
            <ac:chgData name="Simon Shaxted" userId="9f9508456a4a5dab" providerId="LiveId" clId="{1060EA71-E419-4B28-AD95-AC81645EE05D}" dt="2023-07-31T10:13:06.374" v="196" actId="478"/>
            <ac:spMkLst>
              <pc:docMk/>
              <pc:sldMasterMk cId="128930782" sldId="2147483724"/>
              <pc:sldLayoutMk cId="2884336074" sldId="2147483726"/>
              <ac:spMk id="2" creationId="{B677F212-2D72-DC38-608D-DA7223701DCB}"/>
            </ac:spMkLst>
          </pc:spChg>
          <pc:spChg chg="del">
            <ac:chgData name="Simon Shaxted" userId="9f9508456a4a5dab" providerId="LiveId" clId="{1060EA71-E419-4B28-AD95-AC81645EE05D}" dt="2023-07-31T10:05:10.268" v="91" actId="478"/>
            <ac:spMkLst>
              <pc:docMk/>
              <pc:sldMasterMk cId="128930782" sldId="2147483724"/>
              <pc:sldLayoutMk cId="2884336074" sldId="2147483726"/>
              <ac:spMk id="3" creationId="{271D7691-58A2-E8FA-788B-B31464413BE3}"/>
            </ac:spMkLst>
          </pc:spChg>
          <pc:spChg chg="add mod">
            <ac:chgData name="Simon Shaxted" userId="9f9508456a4a5dab" providerId="LiveId" clId="{1060EA71-E419-4B28-AD95-AC81645EE05D}" dt="2023-07-31T10:13:11.765" v="197"/>
            <ac:spMkLst>
              <pc:docMk/>
              <pc:sldMasterMk cId="128930782" sldId="2147483724"/>
              <pc:sldLayoutMk cId="2884336074" sldId="2147483726"/>
              <ac:spMk id="4" creationId="{820ADB38-038D-0459-896F-B04E709302D3}"/>
            </ac:spMkLst>
          </pc:spChg>
        </pc:sldLayoutChg>
      </pc:sldMasterChg>
      <pc:sldMasterChg chg="addSp delSp modSp mod modSldLayout">
        <pc:chgData name="Simon Shaxted" userId="9f9508456a4a5dab" providerId="LiveId" clId="{1060EA71-E419-4B28-AD95-AC81645EE05D}" dt="2023-07-31T10:16:17.342" v="259"/>
        <pc:sldMasterMkLst>
          <pc:docMk/>
          <pc:sldMasterMk cId="2241275065" sldId="2147483727"/>
        </pc:sldMasterMkLst>
        <pc:spChg chg="add del mod">
          <ac:chgData name="Simon Shaxted" userId="9f9508456a4a5dab" providerId="LiveId" clId="{1060EA71-E419-4B28-AD95-AC81645EE05D}" dt="2023-07-31T10:16:17.342" v="259"/>
          <ac:spMkLst>
            <pc:docMk/>
            <pc:sldMasterMk cId="2241275065" sldId="2147483727"/>
            <ac:spMk id="3" creationId="{343C82D2-D753-3D3E-9F09-CFD40B6C2097}"/>
          </ac:spMkLst>
        </pc:spChg>
        <pc:spChg chg="mod">
          <ac:chgData name="Simon Shaxted" userId="9f9508456a4a5dab" providerId="LiveId" clId="{1060EA71-E419-4B28-AD95-AC81645EE05D}" dt="2023-07-31T10:16:16.892" v="258" actId="12789"/>
          <ac:spMkLst>
            <pc:docMk/>
            <pc:sldMasterMk cId="2241275065" sldId="2147483727"/>
            <ac:spMk id="6" creationId="{52B0D346-7417-BAA2-CA1A-D30482FB61B6}"/>
          </ac:spMkLst>
        </pc:spChg>
        <pc:picChg chg="add mod">
          <ac:chgData name="Simon Shaxted" userId="9f9508456a4a5dab" providerId="LiveId" clId="{1060EA71-E419-4B28-AD95-AC81645EE05D}" dt="2023-07-31T10:13:41.696" v="203"/>
          <ac:picMkLst>
            <pc:docMk/>
            <pc:sldMasterMk cId="2241275065" sldId="2147483727"/>
            <ac:picMk id="2" creationId="{79E2814E-36F1-46FE-61BD-6A516E3F9E93}"/>
          </ac:picMkLst>
        </pc:picChg>
        <pc:picChg chg="del">
          <ac:chgData name="Simon Shaxted" userId="9f9508456a4a5dab" providerId="LiveId" clId="{1060EA71-E419-4B28-AD95-AC81645EE05D}" dt="2023-07-31T10:13:40.999" v="202" actId="478"/>
          <ac:picMkLst>
            <pc:docMk/>
            <pc:sldMasterMk cId="2241275065" sldId="2147483727"/>
            <ac:picMk id="4" creationId="{9732B7D6-3746-0A22-D074-803B362C159B}"/>
          </ac:picMkLst>
        </pc:picChg>
        <pc:sldLayoutChg chg="addSp delSp modSp mod">
          <pc:chgData name="Simon Shaxted" userId="9f9508456a4a5dab" providerId="LiveId" clId="{1060EA71-E419-4B28-AD95-AC81645EE05D}" dt="2023-07-31T10:14:13.235" v="209"/>
          <pc:sldLayoutMkLst>
            <pc:docMk/>
            <pc:sldMasterMk cId="2241275065" sldId="2147483727"/>
            <pc:sldLayoutMk cId="596087607" sldId="2147483728"/>
          </pc:sldLayoutMkLst>
          <pc:spChg chg="add mod">
            <ac:chgData name="Simon Shaxted" userId="9f9508456a4a5dab" providerId="LiveId" clId="{1060EA71-E419-4B28-AD95-AC81645EE05D}" dt="2023-07-31T10:14:13.235" v="209"/>
            <ac:spMkLst>
              <pc:docMk/>
              <pc:sldMasterMk cId="2241275065" sldId="2147483727"/>
              <pc:sldLayoutMk cId="596087607" sldId="2147483728"/>
              <ac:spMk id="3" creationId="{D667E87E-0453-F353-7882-ED0082DC21C1}"/>
            </ac:spMkLst>
          </pc:spChg>
          <pc:spChg chg="del">
            <ac:chgData name="Simon Shaxted" userId="9f9508456a4a5dab" providerId="LiveId" clId="{1060EA71-E419-4B28-AD95-AC81645EE05D}" dt="2023-07-31T10:14:12.276" v="208" actId="478"/>
            <ac:spMkLst>
              <pc:docMk/>
              <pc:sldMasterMk cId="2241275065" sldId="2147483727"/>
              <pc:sldLayoutMk cId="596087607" sldId="2147483728"/>
              <ac:spMk id="5" creationId="{4287E10A-4F5E-E77A-4586-3529E57D5513}"/>
            </ac:spMkLst>
          </pc:spChg>
        </pc:sldLayoutChg>
        <pc:sldLayoutChg chg="addSp delSp modSp mod">
          <pc:chgData name="Simon Shaxted" userId="9f9508456a4a5dab" providerId="LiveId" clId="{1060EA71-E419-4B28-AD95-AC81645EE05D}" dt="2023-07-31T10:14:26.628" v="223" actId="478"/>
          <pc:sldLayoutMkLst>
            <pc:docMk/>
            <pc:sldMasterMk cId="2241275065" sldId="2147483727"/>
            <pc:sldLayoutMk cId="3303536651" sldId="2147483730"/>
          </pc:sldLayoutMkLst>
          <pc:spChg chg="add mod">
            <ac:chgData name="Simon Shaxted" userId="9f9508456a4a5dab" providerId="LiveId" clId="{1060EA71-E419-4B28-AD95-AC81645EE05D}" dt="2023-07-31T10:14:23.637" v="222" actId="20577"/>
            <ac:spMkLst>
              <pc:docMk/>
              <pc:sldMasterMk cId="2241275065" sldId="2147483727"/>
              <pc:sldLayoutMk cId="3303536651" sldId="2147483730"/>
              <ac:spMk id="3" creationId="{C5CC9F06-AF55-61A3-538D-FBCB50849D31}"/>
            </ac:spMkLst>
          </pc:spChg>
          <pc:spChg chg="del mod">
            <ac:chgData name="Simon Shaxted" userId="9f9508456a4a5dab" providerId="LiveId" clId="{1060EA71-E419-4B28-AD95-AC81645EE05D}" dt="2023-07-31T10:14:26.628" v="223" actId="478"/>
            <ac:spMkLst>
              <pc:docMk/>
              <pc:sldMasterMk cId="2241275065" sldId="2147483727"/>
              <pc:sldLayoutMk cId="3303536651" sldId="2147483730"/>
              <ac:spMk id="4" creationId="{6AC85986-72E8-A6BE-4BB9-51BDEBB2263F}"/>
            </ac:spMkLst>
          </pc:spChg>
        </pc:sldLayoutChg>
        <pc:sldLayoutChg chg="addSp delSp modSp mod">
          <pc:chgData name="Simon Shaxted" userId="9f9508456a4a5dab" providerId="LiveId" clId="{1060EA71-E419-4B28-AD95-AC81645EE05D}" dt="2023-07-31T10:15:01.801" v="255" actId="478"/>
          <pc:sldLayoutMkLst>
            <pc:docMk/>
            <pc:sldMasterMk cId="2241275065" sldId="2147483727"/>
            <pc:sldLayoutMk cId="654728835" sldId="2147483731"/>
          </pc:sldLayoutMkLst>
          <pc:spChg chg="add mod">
            <ac:chgData name="Simon Shaxted" userId="9f9508456a4a5dab" providerId="LiveId" clId="{1060EA71-E419-4B28-AD95-AC81645EE05D}" dt="2023-07-31T10:14:59.092" v="254" actId="20577"/>
            <ac:spMkLst>
              <pc:docMk/>
              <pc:sldMasterMk cId="2241275065" sldId="2147483727"/>
              <pc:sldLayoutMk cId="654728835" sldId="2147483731"/>
              <ac:spMk id="3" creationId="{3C59D7AF-FB5A-E5A3-0AD8-6F463427E38A}"/>
            </ac:spMkLst>
          </pc:spChg>
          <pc:spChg chg="del mod">
            <ac:chgData name="Simon Shaxted" userId="9f9508456a4a5dab" providerId="LiveId" clId="{1060EA71-E419-4B28-AD95-AC81645EE05D}" dt="2023-07-31T10:15:01.801" v="255" actId="478"/>
            <ac:spMkLst>
              <pc:docMk/>
              <pc:sldMasterMk cId="2241275065" sldId="2147483727"/>
              <pc:sldLayoutMk cId="654728835" sldId="2147483731"/>
              <ac:spMk id="5" creationId="{C699C550-EAA0-728D-82A6-7AD32FEF2747}"/>
            </ac:spMkLst>
          </pc:spChg>
        </pc:sldLayoutChg>
        <pc:sldLayoutChg chg="addSp delSp modSp mod">
          <pc:chgData name="Simon Shaxted" userId="9f9508456a4a5dab" providerId="LiveId" clId="{1060EA71-E419-4B28-AD95-AC81645EE05D}" dt="2023-07-31T10:14:48.917" v="239" actId="478"/>
          <pc:sldLayoutMkLst>
            <pc:docMk/>
            <pc:sldMasterMk cId="2241275065" sldId="2147483727"/>
            <pc:sldLayoutMk cId="1859466271" sldId="2147483732"/>
          </pc:sldLayoutMkLst>
          <pc:spChg chg="add mod">
            <ac:chgData name="Simon Shaxted" userId="9f9508456a4a5dab" providerId="LiveId" clId="{1060EA71-E419-4B28-AD95-AC81645EE05D}" dt="2023-07-31T10:14:45.717" v="238" actId="20577"/>
            <ac:spMkLst>
              <pc:docMk/>
              <pc:sldMasterMk cId="2241275065" sldId="2147483727"/>
              <pc:sldLayoutMk cId="1859466271" sldId="2147483732"/>
              <ac:spMk id="3" creationId="{7A0D7EF7-FE2D-7EF5-6BD1-B941D1C77CA8}"/>
            </ac:spMkLst>
          </pc:spChg>
          <pc:spChg chg="del mod">
            <ac:chgData name="Simon Shaxted" userId="9f9508456a4a5dab" providerId="LiveId" clId="{1060EA71-E419-4B28-AD95-AC81645EE05D}" dt="2023-07-31T10:14:48.917" v="239" actId="478"/>
            <ac:spMkLst>
              <pc:docMk/>
              <pc:sldMasterMk cId="2241275065" sldId="2147483727"/>
              <pc:sldLayoutMk cId="1859466271" sldId="2147483732"/>
              <ac:spMk id="5" creationId="{9618A867-6037-DED1-A48F-179AE4B86126}"/>
            </ac:spMkLst>
          </pc:spChg>
        </pc:sldLayoutChg>
      </pc:sldMasterChg>
    </pc:docChg>
  </pc:docChgLst>
  <pc:docChgLst>
    <pc:chgData name="Simon Shaxted" userId="9f9508456a4a5dab" providerId="LiveId" clId="{637E014A-DC4E-4681-9229-D2CBB57988E5}"/>
    <pc:docChg chg="undo redo custSel addSld delSld modSld addMainMaster delMainMaster modMainMaster">
      <pc:chgData name="Simon Shaxted" userId="9f9508456a4a5dab" providerId="LiveId" clId="{637E014A-DC4E-4681-9229-D2CBB57988E5}" dt="2023-07-27T10:35:15.484" v="1840" actId="735"/>
      <pc:docMkLst>
        <pc:docMk/>
      </pc:docMkLst>
      <pc:sldChg chg="add del">
        <pc:chgData name="Simon Shaxted" userId="9f9508456a4a5dab" providerId="LiveId" clId="{637E014A-DC4E-4681-9229-D2CBB57988E5}" dt="2023-07-27T10:05:56.709" v="1754" actId="47"/>
        <pc:sldMkLst>
          <pc:docMk/>
          <pc:sldMk cId="4094065144" sldId="257"/>
        </pc:sldMkLst>
      </pc:sldChg>
      <pc:sldChg chg="addSp delSp modSp new del mod">
        <pc:chgData name="Simon Shaxted" userId="9f9508456a4a5dab" providerId="LiveId" clId="{637E014A-DC4E-4681-9229-D2CBB57988E5}" dt="2023-07-24T11:09:30.720" v="338" actId="47"/>
        <pc:sldMkLst>
          <pc:docMk/>
          <pc:sldMk cId="2081320203" sldId="258"/>
        </pc:sldMkLst>
        <pc:spChg chg="add del mod">
          <ac:chgData name="Simon Shaxted" userId="9f9508456a4a5dab" providerId="LiveId" clId="{637E014A-DC4E-4681-9229-D2CBB57988E5}" dt="2023-07-24T11:07:51.577" v="319" actId="478"/>
          <ac:spMkLst>
            <pc:docMk/>
            <pc:sldMk cId="2081320203" sldId="258"/>
            <ac:spMk id="2" creationId="{98AB8223-2F9C-5B4E-920D-66FC5CB90910}"/>
          </ac:spMkLst>
        </pc:spChg>
        <pc:spChg chg="add del mod">
          <ac:chgData name="Simon Shaxted" userId="9f9508456a4a5dab" providerId="LiveId" clId="{637E014A-DC4E-4681-9229-D2CBB57988E5}" dt="2023-07-24T11:07:52.546" v="320" actId="478"/>
          <ac:spMkLst>
            <pc:docMk/>
            <pc:sldMk cId="2081320203" sldId="258"/>
            <ac:spMk id="3" creationId="{279691AE-4AB4-134F-8E74-EA6239D0FE07}"/>
          </ac:spMkLst>
        </pc:spChg>
      </pc:sldChg>
      <pc:sldChg chg="new del">
        <pc:chgData name="Simon Shaxted" userId="9f9508456a4a5dab" providerId="LiveId" clId="{637E014A-DC4E-4681-9229-D2CBB57988E5}" dt="2023-07-24T10:36:25.347" v="223" actId="47"/>
        <pc:sldMkLst>
          <pc:docMk/>
          <pc:sldMk cId="2568589936" sldId="258"/>
        </pc:sldMkLst>
      </pc:sldChg>
      <pc:sldChg chg="addSp delSp new del mod">
        <pc:chgData name="Simon Shaxted" userId="9f9508456a4a5dab" providerId="LiveId" clId="{637E014A-DC4E-4681-9229-D2CBB57988E5}" dt="2023-07-26T09:50:12.778" v="1482" actId="47"/>
        <pc:sldMkLst>
          <pc:docMk/>
          <pc:sldMk cId="2751872592" sldId="258"/>
        </pc:sldMkLst>
        <pc:spChg chg="add del">
          <ac:chgData name="Simon Shaxted" userId="9f9508456a4a5dab" providerId="LiveId" clId="{637E014A-DC4E-4681-9229-D2CBB57988E5}" dt="2023-07-26T09:50:11.883" v="1481" actId="478"/>
          <ac:spMkLst>
            <pc:docMk/>
            <pc:sldMk cId="2751872592" sldId="258"/>
            <ac:spMk id="2" creationId="{2BB91B20-5849-C140-CE93-DAF920C025FE}"/>
          </ac:spMkLst>
        </pc:spChg>
      </pc:sldChg>
      <pc:sldChg chg="addSp delSp modSp new mod">
        <pc:chgData name="Simon Shaxted" userId="9f9508456a4a5dab" providerId="LiveId" clId="{637E014A-DC4E-4681-9229-D2CBB57988E5}" dt="2023-07-27T09:06:03.822" v="1583"/>
        <pc:sldMkLst>
          <pc:docMk/>
          <pc:sldMk cId="3715965295" sldId="258"/>
        </pc:sldMkLst>
        <pc:spChg chg="add del mod">
          <ac:chgData name="Simon Shaxted" userId="9f9508456a4a5dab" providerId="LiveId" clId="{637E014A-DC4E-4681-9229-D2CBB57988E5}" dt="2023-07-26T14:28:31.873" v="1523" actId="478"/>
          <ac:spMkLst>
            <pc:docMk/>
            <pc:sldMk cId="3715965295" sldId="258"/>
            <ac:spMk id="2" creationId="{45BBA133-E6F3-2F33-E467-2A17C6360FE3}"/>
          </ac:spMkLst>
        </pc:spChg>
        <pc:spChg chg="add mod">
          <ac:chgData name="Simon Shaxted" userId="9f9508456a4a5dab" providerId="LiveId" clId="{637E014A-DC4E-4681-9229-D2CBB57988E5}" dt="2023-07-26T15:13:51.215" v="1582" actId="1036"/>
          <ac:spMkLst>
            <pc:docMk/>
            <pc:sldMk cId="3715965295" sldId="258"/>
            <ac:spMk id="3" creationId="{7692D565-655A-0584-F707-F022BD42CA08}"/>
          </ac:spMkLst>
        </pc:spChg>
        <pc:spChg chg="add mod">
          <ac:chgData name="Simon Shaxted" userId="9f9508456a4a5dab" providerId="LiveId" clId="{637E014A-DC4E-4681-9229-D2CBB57988E5}" dt="2023-07-26T15:13:51.215" v="1582" actId="1036"/>
          <ac:spMkLst>
            <pc:docMk/>
            <pc:sldMk cId="3715965295" sldId="258"/>
            <ac:spMk id="4" creationId="{57ADE3DB-FE14-07D0-BF67-1C3AC0520CFC}"/>
          </ac:spMkLst>
        </pc:spChg>
        <pc:spChg chg="add mod">
          <ac:chgData name="Simon Shaxted" userId="9f9508456a4a5dab" providerId="LiveId" clId="{637E014A-DC4E-4681-9229-D2CBB57988E5}" dt="2023-07-26T15:13:51.215" v="1582" actId="1036"/>
          <ac:spMkLst>
            <pc:docMk/>
            <pc:sldMk cId="3715965295" sldId="258"/>
            <ac:spMk id="5" creationId="{2B549ED5-F7AE-BD24-53AF-D56ACB710BB6}"/>
          </ac:spMkLst>
        </pc:spChg>
        <pc:spChg chg="add mod">
          <ac:chgData name="Simon Shaxted" userId="9f9508456a4a5dab" providerId="LiveId" clId="{637E014A-DC4E-4681-9229-D2CBB57988E5}" dt="2023-07-26T15:13:51.215" v="1582" actId="1036"/>
          <ac:spMkLst>
            <pc:docMk/>
            <pc:sldMk cId="3715965295" sldId="258"/>
            <ac:spMk id="6" creationId="{43F1F248-F4CE-F3A8-2510-59727B5B133F}"/>
          </ac:spMkLst>
        </pc:spChg>
        <pc:spChg chg="add mod">
          <ac:chgData name="Simon Shaxted" userId="9f9508456a4a5dab" providerId="LiveId" clId="{637E014A-DC4E-4681-9229-D2CBB57988E5}" dt="2023-07-26T15:13:51.215" v="1582" actId="1036"/>
          <ac:spMkLst>
            <pc:docMk/>
            <pc:sldMk cId="3715965295" sldId="258"/>
            <ac:spMk id="7" creationId="{5A9836F9-0ED4-4CD9-336F-741B9C7954D3}"/>
          </ac:spMkLst>
        </pc:spChg>
        <pc:spChg chg="add mod">
          <ac:chgData name="Simon Shaxted" userId="9f9508456a4a5dab" providerId="LiveId" clId="{637E014A-DC4E-4681-9229-D2CBB57988E5}" dt="2023-07-26T15:13:51.215" v="1582" actId="1036"/>
          <ac:spMkLst>
            <pc:docMk/>
            <pc:sldMk cId="3715965295" sldId="258"/>
            <ac:spMk id="8" creationId="{15631E65-6BFA-24B7-733B-4656BAC71FE1}"/>
          </ac:spMkLst>
        </pc:spChg>
        <pc:spChg chg="add mod">
          <ac:chgData name="Simon Shaxted" userId="9f9508456a4a5dab" providerId="LiveId" clId="{637E014A-DC4E-4681-9229-D2CBB57988E5}" dt="2023-07-27T09:06:03.822" v="1583"/>
          <ac:spMkLst>
            <pc:docMk/>
            <pc:sldMk cId="3715965295" sldId="258"/>
            <ac:spMk id="9" creationId="{8F26E5B6-5CFD-3EEA-BB01-72B259A199A5}"/>
          </ac:spMkLst>
        </pc:spChg>
      </pc:sldChg>
      <pc:sldChg chg="new del">
        <pc:chgData name="Simon Shaxted" userId="9f9508456a4a5dab" providerId="LiveId" clId="{637E014A-DC4E-4681-9229-D2CBB57988E5}" dt="2023-07-27T09:07:48.230" v="1585" actId="47"/>
        <pc:sldMkLst>
          <pc:docMk/>
          <pc:sldMk cId="337297974" sldId="259"/>
        </pc:sldMkLst>
      </pc:sldChg>
      <pc:sldChg chg="new">
        <pc:chgData name="Simon Shaxted" userId="9f9508456a4a5dab" providerId="LiveId" clId="{637E014A-DC4E-4681-9229-D2CBB57988E5}" dt="2023-07-27T10:05:51.031" v="1753" actId="680"/>
        <pc:sldMkLst>
          <pc:docMk/>
          <pc:sldMk cId="780006458" sldId="259"/>
        </pc:sldMkLst>
      </pc:sldChg>
      <pc:sldChg chg="del">
        <pc:chgData name="Simon Shaxted" userId="9f9508456a4a5dab" providerId="LiveId" clId="{637E014A-DC4E-4681-9229-D2CBB57988E5}" dt="2023-07-24T09:07:19.640" v="1" actId="47"/>
        <pc:sldMkLst>
          <pc:docMk/>
          <pc:sldMk cId="865607683" sldId="259"/>
        </pc:sldMkLst>
      </pc:sldChg>
      <pc:sldChg chg="new del">
        <pc:chgData name="Simon Shaxted" userId="9f9508456a4a5dab" providerId="LiveId" clId="{637E014A-DC4E-4681-9229-D2CBB57988E5}" dt="2023-07-24T11:09:30.229" v="337" actId="47"/>
        <pc:sldMkLst>
          <pc:docMk/>
          <pc:sldMk cId="877450411" sldId="259"/>
        </pc:sldMkLst>
      </pc:sldChg>
      <pc:sldChg chg="new del">
        <pc:chgData name="Simon Shaxted" userId="9f9508456a4a5dab" providerId="LiveId" clId="{637E014A-DC4E-4681-9229-D2CBB57988E5}" dt="2023-07-26T10:17:47.971" v="1500" actId="47"/>
        <pc:sldMkLst>
          <pc:docMk/>
          <pc:sldMk cId="1915587429" sldId="259"/>
        </pc:sldMkLst>
      </pc:sldChg>
      <pc:sldChg chg="new del">
        <pc:chgData name="Simon Shaxted" userId="9f9508456a4a5dab" providerId="LiveId" clId="{637E014A-DC4E-4681-9229-D2CBB57988E5}" dt="2023-07-26T10:16:27.479" v="1490" actId="47"/>
        <pc:sldMkLst>
          <pc:docMk/>
          <pc:sldMk cId="1936231588" sldId="259"/>
        </pc:sldMkLst>
      </pc:sldChg>
      <pc:sldChg chg="new del">
        <pc:chgData name="Simon Shaxted" userId="9f9508456a4a5dab" providerId="LiveId" clId="{637E014A-DC4E-4681-9229-D2CBB57988E5}" dt="2023-07-24T10:36:24.465" v="222" actId="47"/>
        <pc:sldMkLst>
          <pc:docMk/>
          <pc:sldMk cId="3554963527" sldId="259"/>
        </pc:sldMkLst>
      </pc:sldChg>
      <pc:sldChg chg="new del">
        <pc:chgData name="Simon Shaxted" userId="9f9508456a4a5dab" providerId="LiveId" clId="{637E014A-DC4E-4681-9229-D2CBB57988E5}" dt="2023-07-26T10:17:47.171" v="1499" actId="47"/>
        <pc:sldMkLst>
          <pc:docMk/>
          <pc:sldMk cId="1557401668" sldId="260"/>
        </pc:sldMkLst>
      </pc:sldChg>
      <pc:sldChg chg="del">
        <pc:chgData name="Simon Shaxted" userId="9f9508456a4a5dab" providerId="LiveId" clId="{637E014A-DC4E-4681-9229-D2CBB57988E5}" dt="2023-07-24T09:07:20.180" v="3" actId="47"/>
        <pc:sldMkLst>
          <pc:docMk/>
          <pc:sldMk cId="2538016249" sldId="260"/>
        </pc:sldMkLst>
      </pc:sldChg>
      <pc:sldChg chg="new del">
        <pc:chgData name="Simon Shaxted" userId="9f9508456a4a5dab" providerId="LiveId" clId="{637E014A-DC4E-4681-9229-D2CBB57988E5}" dt="2023-07-24T11:09:29.640" v="336" actId="47"/>
        <pc:sldMkLst>
          <pc:docMk/>
          <pc:sldMk cId="3465600409" sldId="260"/>
        </pc:sldMkLst>
      </pc:sldChg>
      <pc:sldChg chg="del">
        <pc:chgData name="Simon Shaxted" userId="9f9508456a4a5dab" providerId="LiveId" clId="{637E014A-DC4E-4681-9229-D2CBB57988E5}" dt="2023-07-24T09:07:27.443" v="46" actId="47"/>
        <pc:sldMkLst>
          <pc:docMk/>
          <pc:sldMk cId="2042680012" sldId="261"/>
        </pc:sldMkLst>
      </pc:sldChg>
      <pc:sldChg chg="del">
        <pc:chgData name="Simon Shaxted" userId="9f9508456a4a5dab" providerId="LiveId" clId="{637E014A-DC4E-4681-9229-D2CBB57988E5}" dt="2023-07-24T09:07:20.562" v="5" actId="47"/>
        <pc:sldMkLst>
          <pc:docMk/>
          <pc:sldMk cId="1529578725" sldId="262"/>
        </pc:sldMkLst>
      </pc:sldChg>
      <pc:sldChg chg="del">
        <pc:chgData name="Simon Shaxted" userId="9f9508456a4a5dab" providerId="LiveId" clId="{637E014A-DC4E-4681-9229-D2CBB57988E5}" dt="2023-07-24T09:07:21.234" v="8" actId="47"/>
        <pc:sldMkLst>
          <pc:docMk/>
          <pc:sldMk cId="1124498305" sldId="263"/>
        </pc:sldMkLst>
      </pc:sldChg>
      <pc:sldChg chg="del">
        <pc:chgData name="Simon Shaxted" userId="9f9508456a4a5dab" providerId="LiveId" clId="{637E014A-DC4E-4681-9229-D2CBB57988E5}" dt="2023-07-24T09:07:21.470" v="9" actId="47"/>
        <pc:sldMkLst>
          <pc:docMk/>
          <pc:sldMk cId="1048124477" sldId="264"/>
        </pc:sldMkLst>
      </pc:sldChg>
      <pc:sldChg chg="del">
        <pc:chgData name="Simon Shaxted" userId="9f9508456a4a5dab" providerId="LiveId" clId="{637E014A-DC4E-4681-9229-D2CBB57988E5}" dt="2023-07-24T09:07:16.324" v="0" actId="47"/>
        <pc:sldMkLst>
          <pc:docMk/>
          <pc:sldMk cId="3225174679" sldId="265"/>
        </pc:sldMkLst>
      </pc:sldChg>
      <pc:sldChg chg="del">
        <pc:chgData name="Simon Shaxted" userId="9f9508456a4a5dab" providerId="LiveId" clId="{637E014A-DC4E-4681-9229-D2CBB57988E5}" dt="2023-07-24T09:07:19.928" v="2" actId="47"/>
        <pc:sldMkLst>
          <pc:docMk/>
          <pc:sldMk cId="3943372796" sldId="266"/>
        </pc:sldMkLst>
      </pc:sldChg>
      <pc:sldChg chg="del">
        <pc:chgData name="Simon Shaxted" userId="9f9508456a4a5dab" providerId="LiveId" clId="{637E014A-DC4E-4681-9229-D2CBB57988E5}" dt="2023-07-24T09:07:21.691" v="10" actId="47"/>
        <pc:sldMkLst>
          <pc:docMk/>
          <pc:sldMk cId="1981148719" sldId="267"/>
        </pc:sldMkLst>
      </pc:sldChg>
      <pc:sldChg chg="del">
        <pc:chgData name="Simon Shaxted" userId="9f9508456a4a5dab" providerId="LiveId" clId="{637E014A-DC4E-4681-9229-D2CBB57988E5}" dt="2023-07-24T09:07:23.461" v="13" actId="47"/>
        <pc:sldMkLst>
          <pc:docMk/>
          <pc:sldMk cId="760748547" sldId="268"/>
        </pc:sldMkLst>
      </pc:sldChg>
      <pc:sldChg chg="del">
        <pc:chgData name="Simon Shaxted" userId="9f9508456a4a5dab" providerId="LiveId" clId="{637E014A-DC4E-4681-9229-D2CBB57988E5}" dt="2023-07-24T09:07:24.473" v="15" actId="47"/>
        <pc:sldMkLst>
          <pc:docMk/>
          <pc:sldMk cId="3372967577" sldId="269"/>
        </pc:sldMkLst>
      </pc:sldChg>
      <pc:sldChg chg="del">
        <pc:chgData name="Simon Shaxted" userId="9f9508456a4a5dab" providerId="LiveId" clId="{637E014A-DC4E-4681-9229-D2CBB57988E5}" dt="2023-07-24T09:07:20.380" v="4" actId="47"/>
        <pc:sldMkLst>
          <pc:docMk/>
          <pc:sldMk cId="3258934584" sldId="271"/>
        </pc:sldMkLst>
      </pc:sldChg>
      <pc:sldChg chg="del">
        <pc:chgData name="Simon Shaxted" userId="9f9508456a4a5dab" providerId="LiveId" clId="{637E014A-DC4E-4681-9229-D2CBB57988E5}" dt="2023-07-24T09:07:20.990" v="7" actId="47"/>
        <pc:sldMkLst>
          <pc:docMk/>
          <pc:sldMk cId="4083760260" sldId="272"/>
        </pc:sldMkLst>
      </pc:sldChg>
      <pc:sldChg chg="del">
        <pc:chgData name="Simon Shaxted" userId="9f9508456a4a5dab" providerId="LiveId" clId="{637E014A-DC4E-4681-9229-D2CBB57988E5}" dt="2023-07-24T09:07:25.784" v="17" actId="47"/>
        <pc:sldMkLst>
          <pc:docMk/>
          <pc:sldMk cId="2773940364" sldId="273"/>
        </pc:sldMkLst>
      </pc:sldChg>
      <pc:sldChg chg="del">
        <pc:chgData name="Simon Shaxted" userId="9f9508456a4a5dab" providerId="LiveId" clId="{637E014A-DC4E-4681-9229-D2CBB57988E5}" dt="2023-07-24T09:07:26.290" v="18" actId="47"/>
        <pc:sldMkLst>
          <pc:docMk/>
          <pc:sldMk cId="1473295503" sldId="274"/>
        </pc:sldMkLst>
      </pc:sldChg>
      <pc:sldChg chg="del">
        <pc:chgData name="Simon Shaxted" userId="9f9508456a4a5dab" providerId="LiveId" clId="{637E014A-DC4E-4681-9229-D2CBB57988E5}" dt="2023-07-24T09:07:26.369" v="19" actId="47"/>
        <pc:sldMkLst>
          <pc:docMk/>
          <pc:sldMk cId="557558798" sldId="275"/>
        </pc:sldMkLst>
      </pc:sldChg>
      <pc:sldChg chg="del">
        <pc:chgData name="Simon Shaxted" userId="9f9508456a4a5dab" providerId="LiveId" clId="{637E014A-DC4E-4681-9229-D2CBB57988E5}" dt="2023-07-24T09:07:26.408" v="20" actId="47"/>
        <pc:sldMkLst>
          <pc:docMk/>
          <pc:sldMk cId="1810187963" sldId="276"/>
        </pc:sldMkLst>
      </pc:sldChg>
      <pc:sldChg chg="del">
        <pc:chgData name="Simon Shaxted" userId="9f9508456a4a5dab" providerId="LiveId" clId="{637E014A-DC4E-4681-9229-D2CBB57988E5}" dt="2023-07-24T09:07:26.594" v="24" actId="47"/>
        <pc:sldMkLst>
          <pc:docMk/>
          <pc:sldMk cId="3703334047" sldId="277"/>
        </pc:sldMkLst>
      </pc:sldChg>
      <pc:sldChg chg="del">
        <pc:chgData name="Simon Shaxted" userId="9f9508456a4a5dab" providerId="LiveId" clId="{637E014A-DC4E-4681-9229-D2CBB57988E5}" dt="2023-07-24T09:07:26.608" v="25" actId="47"/>
        <pc:sldMkLst>
          <pc:docMk/>
          <pc:sldMk cId="3266629540" sldId="278"/>
        </pc:sldMkLst>
      </pc:sldChg>
      <pc:sldChg chg="del">
        <pc:chgData name="Simon Shaxted" userId="9f9508456a4a5dab" providerId="LiveId" clId="{637E014A-DC4E-4681-9229-D2CBB57988E5}" dt="2023-07-24T09:07:26.700" v="27" actId="47"/>
        <pc:sldMkLst>
          <pc:docMk/>
          <pc:sldMk cId="1395733183" sldId="279"/>
        </pc:sldMkLst>
      </pc:sldChg>
      <pc:sldChg chg="del">
        <pc:chgData name="Simon Shaxted" userId="9f9508456a4a5dab" providerId="LiveId" clId="{637E014A-DC4E-4681-9229-D2CBB57988E5}" dt="2023-07-24T09:07:26.716" v="28" actId="47"/>
        <pc:sldMkLst>
          <pc:docMk/>
          <pc:sldMk cId="3685713515" sldId="280"/>
        </pc:sldMkLst>
      </pc:sldChg>
      <pc:sldChg chg="del">
        <pc:chgData name="Simon Shaxted" userId="9f9508456a4a5dab" providerId="LiveId" clId="{637E014A-DC4E-4681-9229-D2CBB57988E5}" dt="2023-07-24T09:07:26.763" v="29" actId="47"/>
        <pc:sldMkLst>
          <pc:docMk/>
          <pc:sldMk cId="1528944918" sldId="281"/>
        </pc:sldMkLst>
      </pc:sldChg>
      <pc:sldChg chg="del">
        <pc:chgData name="Simon Shaxted" userId="9f9508456a4a5dab" providerId="LiveId" clId="{637E014A-DC4E-4681-9229-D2CBB57988E5}" dt="2023-07-24T09:07:26.909" v="32" actId="47"/>
        <pc:sldMkLst>
          <pc:docMk/>
          <pc:sldMk cId="2186515697" sldId="282"/>
        </pc:sldMkLst>
      </pc:sldChg>
      <pc:sldChg chg="del">
        <pc:chgData name="Simon Shaxted" userId="9f9508456a4a5dab" providerId="LiveId" clId="{637E014A-DC4E-4681-9229-D2CBB57988E5}" dt="2023-07-24T09:07:26.931" v="33" actId="47"/>
        <pc:sldMkLst>
          <pc:docMk/>
          <pc:sldMk cId="1389142881" sldId="283"/>
        </pc:sldMkLst>
      </pc:sldChg>
      <pc:sldChg chg="del">
        <pc:chgData name="Simon Shaxted" userId="9f9508456a4a5dab" providerId="LiveId" clId="{637E014A-DC4E-4681-9229-D2CBB57988E5}" dt="2023-07-24T09:07:26.961" v="34" actId="47"/>
        <pc:sldMkLst>
          <pc:docMk/>
          <pc:sldMk cId="2273499099" sldId="284"/>
        </pc:sldMkLst>
      </pc:sldChg>
      <pc:sldChg chg="del">
        <pc:chgData name="Simon Shaxted" userId="9f9508456a4a5dab" providerId="LiveId" clId="{637E014A-DC4E-4681-9229-D2CBB57988E5}" dt="2023-07-24T09:07:27.012" v="35" actId="47"/>
        <pc:sldMkLst>
          <pc:docMk/>
          <pc:sldMk cId="819741220" sldId="285"/>
        </pc:sldMkLst>
      </pc:sldChg>
      <pc:sldChg chg="del">
        <pc:chgData name="Simon Shaxted" userId="9f9508456a4a5dab" providerId="LiveId" clId="{637E014A-DC4E-4681-9229-D2CBB57988E5}" dt="2023-07-24T09:07:27.032" v="36" actId="47"/>
        <pc:sldMkLst>
          <pc:docMk/>
          <pc:sldMk cId="3546703815" sldId="286"/>
        </pc:sldMkLst>
      </pc:sldChg>
      <pc:sldChg chg="del">
        <pc:chgData name="Simon Shaxted" userId="9f9508456a4a5dab" providerId="LiveId" clId="{637E014A-DC4E-4681-9229-D2CBB57988E5}" dt="2023-07-24T09:07:27.051" v="37" actId="47"/>
        <pc:sldMkLst>
          <pc:docMk/>
          <pc:sldMk cId="309373629" sldId="287"/>
        </pc:sldMkLst>
      </pc:sldChg>
      <pc:sldChg chg="del">
        <pc:chgData name="Simon Shaxted" userId="9f9508456a4a5dab" providerId="LiveId" clId="{637E014A-DC4E-4681-9229-D2CBB57988E5}" dt="2023-07-24T09:07:27.277" v="41" actId="47"/>
        <pc:sldMkLst>
          <pc:docMk/>
          <pc:sldMk cId="2986750180" sldId="288"/>
        </pc:sldMkLst>
      </pc:sldChg>
      <pc:sldChg chg="del">
        <pc:chgData name="Simon Shaxted" userId="9f9508456a4a5dab" providerId="LiveId" clId="{637E014A-DC4E-4681-9229-D2CBB57988E5}" dt="2023-07-24T09:07:27.244" v="40" actId="47"/>
        <pc:sldMkLst>
          <pc:docMk/>
          <pc:sldMk cId="853536868" sldId="289"/>
        </pc:sldMkLst>
      </pc:sldChg>
      <pc:sldChg chg="del">
        <pc:chgData name="Simon Shaxted" userId="9f9508456a4a5dab" providerId="LiveId" clId="{637E014A-DC4E-4681-9229-D2CBB57988E5}" dt="2023-07-24T09:07:26.875" v="31" actId="47"/>
        <pc:sldMkLst>
          <pc:docMk/>
          <pc:sldMk cId="3654237050" sldId="290"/>
        </pc:sldMkLst>
      </pc:sldChg>
      <pc:sldChg chg="del">
        <pc:chgData name="Simon Shaxted" userId="9f9508456a4a5dab" providerId="LiveId" clId="{637E014A-DC4E-4681-9229-D2CBB57988E5}" dt="2023-07-24T09:07:26.653" v="26" actId="47"/>
        <pc:sldMkLst>
          <pc:docMk/>
          <pc:sldMk cId="2312802776" sldId="291"/>
        </pc:sldMkLst>
      </pc:sldChg>
      <pc:sldChg chg="del">
        <pc:chgData name="Simon Shaxted" userId="9f9508456a4a5dab" providerId="LiveId" clId="{637E014A-DC4E-4681-9229-D2CBB57988E5}" dt="2023-07-24T09:07:20.789" v="6" actId="47"/>
        <pc:sldMkLst>
          <pc:docMk/>
          <pc:sldMk cId="2122424487" sldId="292"/>
        </pc:sldMkLst>
      </pc:sldChg>
      <pc:sldChg chg="del">
        <pc:chgData name="Simon Shaxted" userId="9f9508456a4a5dab" providerId="LiveId" clId="{637E014A-DC4E-4681-9229-D2CBB57988E5}" dt="2023-07-24T09:07:22.643" v="12" actId="47"/>
        <pc:sldMkLst>
          <pc:docMk/>
          <pc:sldMk cId="1530958551" sldId="293"/>
        </pc:sldMkLst>
      </pc:sldChg>
      <pc:sldChg chg="del">
        <pc:chgData name="Simon Shaxted" userId="9f9508456a4a5dab" providerId="LiveId" clId="{637E014A-DC4E-4681-9229-D2CBB57988E5}" dt="2023-07-24T09:07:23.984" v="14" actId="47"/>
        <pc:sldMkLst>
          <pc:docMk/>
          <pc:sldMk cId="2301132162" sldId="294"/>
        </pc:sldMkLst>
      </pc:sldChg>
      <pc:sldChg chg="del">
        <pc:chgData name="Simon Shaxted" userId="9f9508456a4a5dab" providerId="LiveId" clId="{637E014A-DC4E-4681-9229-D2CBB57988E5}" dt="2023-07-24T09:07:24.963" v="16" actId="47"/>
        <pc:sldMkLst>
          <pc:docMk/>
          <pc:sldMk cId="515766065" sldId="295"/>
        </pc:sldMkLst>
      </pc:sldChg>
      <pc:sldChg chg="del">
        <pc:chgData name="Simon Shaxted" userId="9f9508456a4a5dab" providerId="LiveId" clId="{637E014A-DC4E-4681-9229-D2CBB57988E5}" dt="2023-07-24T09:07:26.857" v="30" actId="47"/>
        <pc:sldMkLst>
          <pc:docMk/>
          <pc:sldMk cId="4223283538" sldId="296"/>
        </pc:sldMkLst>
      </pc:sldChg>
      <pc:sldChg chg="del">
        <pc:chgData name="Simon Shaxted" userId="9f9508456a4a5dab" providerId="LiveId" clId="{637E014A-DC4E-4681-9229-D2CBB57988E5}" dt="2023-07-24T09:07:26.433" v="21" actId="47"/>
        <pc:sldMkLst>
          <pc:docMk/>
          <pc:sldMk cId="2534149686" sldId="297"/>
        </pc:sldMkLst>
      </pc:sldChg>
      <pc:sldChg chg="del">
        <pc:chgData name="Simon Shaxted" userId="9f9508456a4a5dab" providerId="LiveId" clId="{637E014A-DC4E-4681-9229-D2CBB57988E5}" dt="2023-07-24T09:07:26.470" v="22" actId="47"/>
        <pc:sldMkLst>
          <pc:docMk/>
          <pc:sldMk cId="4109007514" sldId="298"/>
        </pc:sldMkLst>
      </pc:sldChg>
      <pc:sldChg chg="del">
        <pc:chgData name="Simon Shaxted" userId="9f9508456a4a5dab" providerId="LiveId" clId="{637E014A-DC4E-4681-9229-D2CBB57988E5}" dt="2023-07-24T09:07:27.215" v="39" actId="47"/>
        <pc:sldMkLst>
          <pc:docMk/>
          <pc:sldMk cId="133727271" sldId="299"/>
        </pc:sldMkLst>
      </pc:sldChg>
      <pc:sldChg chg="del">
        <pc:chgData name="Simon Shaxted" userId="9f9508456a4a5dab" providerId="LiveId" clId="{637E014A-DC4E-4681-9229-D2CBB57988E5}" dt="2023-07-24T09:07:27.152" v="38" actId="47"/>
        <pc:sldMkLst>
          <pc:docMk/>
          <pc:sldMk cId="3196458279" sldId="300"/>
        </pc:sldMkLst>
      </pc:sldChg>
      <pc:sldChg chg="del">
        <pc:chgData name="Simon Shaxted" userId="9f9508456a4a5dab" providerId="LiveId" clId="{637E014A-DC4E-4681-9229-D2CBB57988E5}" dt="2023-07-24T09:07:27.318" v="42" actId="47"/>
        <pc:sldMkLst>
          <pc:docMk/>
          <pc:sldMk cId="3127337961" sldId="301"/>
        </pc:sldMkLst>
      </pc:sldChg>
      <pc:sldChg chg="del">
        <pc:chgData name="Simon Shaxted" userId="9f9508456a4a5dab" providerId="LiveId" clId="{637E014A-DC4E-4681-9229-D2CBB57988E5}" dt="2023-07-24T09:07:27.396" v="44" actId="47"/>
        <pc:sldMkLst>
          <pc:docMk/>
          <pc:sldMk cId="3500354480" sldId="302"/>
        </pc:sldMkLst>
      </pc:sldChg>
      <pc:sldChg chg="del">
        <pc:chgData name="Simon Shaxted" userId="9f9508456a4a5dab" providerId="LiveId" clId="{637E014A-DC4E-4681-9229-D2CBB57988E5}" dt="2023-07-24T09:07:27.349" v="43" actId="47"/>
        <pc:sldMkLst>
          <pc:docMk/>
          <pc:sldMk cId="2385722556" sldId="303"/>
        </pc:sldMkLst>
      </pc:sldChg>
      <pc:sldChg chg="del">
        <pc:chgData name="Simon Shaxted" userId="9f9508456a4a5dab" providerId="LiveId" clId="{637E014A-DC4E-4681-9229-D2CBB57988E5}" dt="2023-07-24T09:07:27.412" v="45" actId="47"/>
        <pc:sldMkLst>
          <pc:docMk/>
          <pc:sldMk cId="173410018" sldId="304"/>
        </pc:sldMkLst>
      </pc:sldChg>
      <pc:sldChg chg="del">
        <pc:chgData name="Simon Shaxted" userId="9f9508456a4a5dab" providerId="LiveId" clId="{637E014A-DC4E-4681-9229-D2CBB57988E5}" dt="2023-07-24T09:07:26.566" v="23" actId="47"/>
        <pc:sldMkLst>
          <pc:docMk/>
          <pc:sldMk cId="3965681351" sldId="305"/>
        </pc:sldMkLst>
      </pc:sldChg>
      <pc:sldChg chg="del">
        <pc:chgData name="Simon Shaxted" userId="9f9508456a4a5dab" providerId="LiveId" clId="{637E014A-DC4E-4681-9229-D2CBB57988E5}" dt="2023-07-24T09:07:21.943" v="11" actId="47"/>
        <pc:sldMkLst>
          <pc:docMk/>
          <pc:sldMk cId="3153928786" sldId="306"/>
        </pc:sldMkLst>
      </pc:sldChg>
      <pc:sldMasterChg chg="addSp delSp modSp del mod delSldLayout">
        <pc:chgData name="Simon Shaxted" userId="9f9508456a4a5dab" providerId="LiveId" clId="{637E014A-DC4E-4681-9229-D2CBB57988E5}" dt="2023-07-24T10:45:36.302" v="263" actId="2696"/>
        <pc:sldMasterMkLst>
          <pc:docMk/>
          <pc:sldMasterMk cId="2407744839" sldId="2147483660"/>
        </pc:sldMasterMkLst>
        <pc:spChg chg="add del mod ord">
          <ac:chgData name="Simon Shaxted" userId="9f9508456a4a5dab" providerId="LiveId" clId="{637E014A-DC4E-4681-9229-D2CBB57988E5}" dt="2023-07-24T09:57:47.990" v="73" actId="478"/>
          <ac:spMkLst>
            <pc:docMk/>
            <pc:sldMasterMk cId="2407744839" sldId="2147483660"/>
            <ac:spMk id="4" creationId="{DE23283E-1083-2AB9-B369-B7880CDF3C26}"/>
          </ac:spMkLst>
        </pc:spChg>
        <pc:spChg chg="add del mod">
          <ac:chgData name="Simon Shaxted" userId="9f9508456a4a5dab" providerId="LiveId" clId="{637E014A-DC4E-4681-9229-D2CBB57988E5}" dt="2023-07-24T10:04:41.719" v="133" actId="478"/>
          <ac:spMkLst>
            <pc:docMk/>
            <pc:sldMasterMk cId="2407744839" sldId="2147483660"/>
            <ac:spMk id="5" creationId="{6AF2F61B-B6B2-CF1D-A541-742A9A43A9A2}"/>
          </ac:spMkLst>
        </pc:spChg>
        <pc:spChg chg="add del mod">
          <ac:chgData name="Simon Shaxted" userId="9f9508456a4a5dab" providerId="LiveId" clId="{637E014A-DC4E-4681-9229-D2CBB57988E5}" dt="2023-07-24T10:32:54.655" v="213" actId="478"/>
          <ac:spMkLst>
            <pc:docMk/>
            <pc:sldMasterMk cId="2407744839" sldId="2147483660"/>
            <ac:spMk id="6" creationId="{7450B3E5-2D7D-B85B-5F4D-E8F11441A86D}"/>
          </ac:spMkLst>
        </pc:spChg>
        <pc:spChg chg="add del mod">
          <ac:chgData name="Simon Shaxted" userId="9f9508456a4a5dab" providerId="LiveId" clId="{637E014A-DC4E-4681-9229-D2CBB57988E5}" dt="2023-07-24T10:32:54.655" v="213" actId="478"/>
          <ac:spMkLst>
            <pc:docMk/>
            <pc:sldMasterMk cId="2407744839" sldId="2147483660"/>
            <ac:spMk id="7" creationId="{67D0ACC4-852F-7413-3964-9D07ACECF51B}"/>
          </ac:spMkLst>
        </pc:spChg>
        <pc:spChg chg="add del mod ord">
          <ac:chgData name="Simon Shaxted" userId="9f9508456a4a5dab" providerId="LiveId" clId="{637E014A-DC4E-4681-9229-D2CBB57988E5}" dt="2023-07-24T10:34:40.608" v="218" actId="478"/>
          <ac:spMkLst>
            <pc:docMk/>
            <pc:sldMasterMk cId="2407744839" sldId="2147483660"/>
            <ac:spMk id="8" creationId="{8528DCFB-1617-1A16-1DDA-ED474734580C}"/>
          </ac:spMkLst>
        </pc:spChg>
        <pc:spChg chg="add del mod">
          <ac:chgData name="Simon Shaxted" userId="9f9508456a4a5dab" providerId="LiveId" clId="{637E014A-DC4E-4681-9229-D2CBB57988E5}" dt="2023-07-24T10:38:29.618" v="236" actId="478"/>
          <ac:spMkLst>
            <pc:docMk/>
            <pc:sldMasterMk cId="2407744839" sldId="2147483660"/>
            <ac:spMk id="9" creationId="{24DCC279-CD51-D423-01F7-A5558765458D}"/>
          </ac:spMkLst>
        </pc:spChg>
        <pc:picChg chg="mod">
          <ac:chgData name="Simon Shaxted" userId="9f9508456a4a5dab" providerId="LiveId" clId="{637E014A-DC4E-4681-9229-D2CBB57988E5}" dt="2023-07-24T09:46:37.828" v="64" actId="1076"/>
          <ac:picMkLst>
            <pc:docMk/>
            <pc:sldMasterMk cId="2407744839" sldId="2147483660"/>
            <ac:picMk id="2" creationId="{6C851A76-5BF9-7D8C-A7A4-55817924DC4C}"/>
          </ac:picMkLst>
        </pc:picChg>
        <pc:picChg chg="mod">
          <ac:chgData name="Simon Shaxted" userId="9f9508456a4a5dab" providerId="LiveId" clId="{637E014A-DC4E-4681-9229-D2CBB57988E5}" dt="2023-07-24T09:57:55.796" v="74" actId="14826"/>
          <ac:picMkLst>
            <pc:docMk/>
            <pc:sldMasterMk cId="2407744839" sldId="2147483660"/>
            <ac:picMk id="3" creationId="{EF4E2895-D5D2-0CB7-9D14-B13B3C710DF0}"/>
          </ac:picMkLst>
        </pc:picChg>
        <pc:sldLayoutChg chg="del">
          <pc:chgData name="Simon Shaxted" userId="9f9508456a4a5dab" providerId="LiveId" clId="{637E014A-DC4E-4681-9229-D2CBB57988E5}" dt="2023-07-24T10:45:36.286" v="261" actId="2696"/>
          <pc:sldLayoutMkLst>
            <pc:docMk/>
            <pc:sldMasterMk cId="2407744839" sldId="2147483660"/>
            <pc:sldLayoutMk cId="3719685529" sldId="2147483662"/>
          </pc:sldLayoutMkLst>
        </pc:sldLayoutChg>
        <pc:sldLayoutChg chg="del">
          <pc:chgData name="Simon Shaxted" userId="9f9508456a4a5dab" providerId="LiveId" clId="{637E014A-DC4E-4681-9229-D2CBB57988E5}" dt="2023-07-24T10:45:36.293" v="262" actId="2696"/>
          <pc:sldLayoutMkLst>
            <pc:docMk/>
            <pc:sldMasterMk cId="2407744839" sldId="2147483660"/>
            <pc:sldLayoutMk cId="2226635318" sldId="2147483663"/>
          </pc:sldLayoutMkLst>
        </pc:sldLayoutChg>
      </pc:sldMasterChg>
      <pc:sldMasterChg chg="modSp del delSldLayout modSldLayout">
        <pc:chgData name="Simon Shaxted" userId="9f9508456a4a5dab" providerId="LiveId" clId="{637E014A-DC4E-4681-9229-D2CBB57988E5}" dt="2023-07-24T10:02:40.597" v="118" actId="2696"/>
        <pc:sldMasterMkLst>
          <pc:docMk/>
          <pc:sldMasterMk cId="3667841221" sldId="2147483689"/>
        </pc:sldMasterMkLst>
        <pc:sldLayoutChg chg="modSp del">
          <pc:chgData name="Simon Shaxted" userId="9f9508456a4a5dab" providerId="LiveId" clId="{637E014A-DC4E-4681-9229-D2CBB57988E5}" dt="2023-07-24T10:02:40.568" v="117" actId="2696"/>
          <pc:sldLayoutMkLst>
            <pc:docMk/>
            <pc:sldMasterMk cId="3667841221" sldId="2147483689"/>
            <pc:sldLayoutMk cId="4258199805" sldId="2147483693"/>
          </pc:sldLayoutMkLst>
        </pc:sldLayoutChg>
      </pc:sldMasterChg>
      <pc:sldMasterChg chg="delSp modSp mod addSldLayout modSldLayout">
        <pc:chgData name="Simon Shaxted" userId="9f9508456a4a5dab" providerId="LiveId" clId="{637E014A-DC4E-4681-9229-D2CBB57988E5}" dt="2023-07-27T10:07:58.732" v="1765" actId="6014"/>
        <pc:sldMasterMkLst>
          <pc:docMk/>
          <pc:sldMasterMk cId="1307841505" sldId="2147483690"/>
        </pc:sldMasterMkLst>
        <pc:spChg chg="del">
          <ac:chgData name="Simon Shaxted" userId="9f9508456a4a5dab" providerId="LiveId" clId="{637E014A-DC4E-4681-9229-D2CBB57988E5}" dt="2023-07-27T10:04:46.912" v="1744" actId="478"/>
          <ac:spMkLst>
            <pc:docMk/>
            <pc:sldMasterMk cId="1307841505" sldId="2147483690"/>
            <ac:spMk id="8" creationId="{C92DEEE6-69E7-0972-AD0F-663936F6C050}"/>
          </ac:spMkLst>
        </pc:spChg>
        <pc:picChg chg="mod">
          <ac:chgData name="Simon Shaxted" userId="9f9508456a4a5dab" providerId="LiveId" clId="{637E014A-DC4E-4681-9229-D2CBB57988E5}" dt="2023-07-24T09:58:12.793" v="75" actId="14826"/>
          <ac:picMkLst>
            <pc:docMk/>
            <pc:sldMasterMk cId="1307841505" sldId="2147483690"/>
            <ac:picMk id="28" creationId="{37C6E800-B61B-C750-3FA1-CFE3E6AEF636}"/>
          </ac:picMkLst>
        </pc:picChg>
        <pc:sldLayoutChg chg="addSp modSp mod">
          <pc:chgData name="Simon Shaxted" userId="9f9508456a4a5dab" providerId="LiveId" clId="{637E014A-DC4E-4681-9229-D2CBB57988E5}" dt="2023-07-27T10:07:51.484" v="1764" actId="6014"/>
          <pc:sldLayoutMkLst>
            <pc:docMk/>
            <pc:sldMasterMk cId="1307841505" sldId="2147483690"/>
            <pc:sldLayoutMk cId="3525620426" sldId="2147483694"/>
          </pc:sldLayoutMkLst>
          <pc:spChg chg="add mod">
            <ac:chgData name="Simon Shaxted" userId="9f9508456a4a5dab" providerId="LiveId" clId="{637E014A-DC4E-4681-9229-D2CBB57988E5}" dt="2023-07-27T10:04:53.286" v="1745"/>
            <ac:spMkLst>
              <pc:docMk/>
              <pc:sldMasterMk cId="1307841505" sldId="2147483690"/>
              <pc:sldLayoutMk cId="3525620426" sldId="2147483694"/>
              <ac:spMk id="2" creationId="{8317429D-F73A-79B0-8337-98E6FF905BAB}"/>
            </ac:spMkLst>
          </pc:spChg>
        </pc:sldLayoutChg>
        <pc:sldLayoutChg chg="modSp add mod replId modTransition">
          <pc:chgData name="Simon Shaxted" userId="9f9508456a4a5dab" providerId="LiveId" clId="{637E014A-DC4E-4681-9229-D2CBB57988E5}" dt="2023-07-27T10:07:58.732" v="1765" actId="6014"/>
          <pc:sldLayoutMkLst>
            <pc:docMk/>
            <pc:sldMasterMk cId="1307841505" sldId="2147483690"/>
            <pc:sldLayoutMk cId="4111876853" sldId="2147483733"/>
          </pc:sldLayoutMkLst>
          <pc:spChg chg="mod">
            <ac:chgData name="Simon Shaxted" userId="9f9508456a4a5dab" providerId="LiveId" clId="{637E014A-DC4E-4681-9229-D2CBB57988E5}" dt="2023-07-27T10:05:00.988" v="1750" actId="20577"/>
            <ac:spMkLst>
              <pc:docMk/>
              <pc:sldMasterMk cId="1307841505" sldId="2147483690"/>
              <pc:sldLayoutMk cId="4111876853" sldId="2147483733"/>
              <ac:spMk id="2" creationId="{8317429D-F73A-79B0-8337-98E6FF905BAB}"/>
            </ac:spMkLst>
          </pc:spChg>
        </pc:sldLayoutChg>
      </pc:sldMasterChg>
      <pc:sldMasterChg chg="modSp del delSldLayout modSldLayout">
        <pc:chgData name="Simon Shaxted" userId="9f9508456a4a5dab" providerId="LiveId" clId="{637E014A-DC4E-4681-9229-D2CBB57988E5}" dt="2023-07-24T10:02:39.372" v="116" actId="2696"/>
        <pc:sldMasterMkLst>
          <pc:docMk/>
          <pc:sldMasterMk cId="875682013" sldId="2147483692"/>
        </pc:sldMasterMkLst>
        <pc:sldLayoutChg chg="modSp del">
          <pc:chgData name="Simon Shaxted" userId="9f9508456a4a5dab" providerId="LiveId" clId="{637E014A-DC4E-4681-9229-D2CBB57988E5}" dt="2023-07-24T10:02:39.332" v="114" actId="2696"/>
          <pc:sldLayoutMkLst>
            <pc:docMk/>
            <pc:sldMasterMk cId="875682013" sldId="2147483692"/>
            <pc:sldLayoutMk cId="657476177" sldId="2147483648"/>
          </pc:sldLayoutMkLst>
        </pc:sldLayoutChg>
        <pc:sldLayoutChg chg="del">
          <pc:chgData name="Simon Shaxted" userId="9f9508456a4a5dab" providerId="LiveId" clId="{637E014A-DC4E-4681-9229-D2CBB57988E5}" dt="2023-07-24T10:02:39.349" v="115" actId="2696"/>
          <pc:sldLayoutMkLst>
            <pc:docMk/>
            <pc:sldMasterMk cId="875682013" sldId="2147483692"/>
            <pc:sldLayoutMk cId="294888400" sldId="2147483649"/>
          </pc:sldLayoutMkLst>
        </pc:sldLayoutChg>
      </pc:sldMasterChg>
      <pc:sldMasterChg chg="addSp delSp modSp mod delSldLayout modSldLayout">
        <pc:chgData name="Simon Shaxted" userId="9f9508456a4a5dab" providerId="LiveId" clId="{637E014A-DC4E-4681-9229-D2CBB57988E5}" dt="2023-07-27T10:09:47.449" v="1779" actId="6014"/>
        <pc:sldMasterMkLst>
          <pc:docMk/>
          <pc:sldMasterMk cId="109025242" sldId="2147483695"/>
        </pc:sldMasterMkLst>
        <pc:spChg chg="add del mod ord">
          <ac:chgData name="Simon Shaxted" userId="9f9508456a4a5dab" providerId="LiveId" clId="{637E014A-DC4E-4681-9229-D2CBB57988E5}" dt="2023-07-24T10:40:44.143" v="241" actId="478"/>
          <ac:spMkLst>
            <pc:docMk/>
            <pc:sldMasterMk cId="109025242" sldId="2147483695"/>
            <ac:spMk id="2" creationId="{B67B88AC-36B8-028A-65B5-07B2C0638110}"/>
          </ac:spMkLst>
        </pc:spChg>
        <pc:spChg chg="del mod">
          <ac:chgData name="Simon Shaxted" userId="9f9508456a4a5dab" providerId="LiveId" clId="{637E014A-DC4E-4681-9229-D2CBB57988E5}" dt="2023-07-24T13:54:02.080" v="457" actId="478"/>
          <ac:spMkLst>
            <pc:docMk/>
            <pc:sldMasterMk cId="109025242" sldId="2147483695"/>
            <ac:spMk id="3" creationId="{9D8DBF61-2A66-5F66-E720-846C13C103A7}"/>
          </ac:spMkLst>
        </pc:spChg>
        <pc:spChg chg="del">
          <ac:chgData name="Simon Shaxted" userId="9f9508456a4a5dab" providerId="LiveId" clId="{637E014A-DC4E-4681-9229-D2CBB57988E5}" dt="2023-07-24T13:54:13.567" v="460" actId="478"/>
          <ac:spMkLst>
            <pc:docMk/>
            <pc:sldMasterMk cId="109025242" sldId="2147483695"/>
            <ac:spMk id="5" creationId="{98DD6062-0998-AC7E-3F7E-5C5DAE4B5DFF}"/>
          </ac:spMkLst>
        </pc:spChg>
        <pc:spChg chg="add del">
          <ac:chgData name="Simon Shaxted" userId="9f9508456a4a5dab" providerId="LiveId" clId="{637E014A-DC4E-4681-9229-D2CBB57988E5}" dt="2023-07-24T13:54:08.581" v="459" actId="478"/>
          <ac:spMkLst>
            <pc:docMk/>
            <pc:sldMasterMk cId="109025242" sldId="2147483695"/>
            <ac:spMk id="6" creationId="{52B0D346-7417-BAA2-CA1A-D30482FB61B6}"/>
          </ac:spMkLst>
        </pc:spChg>
        <pc:spChg chg="add del mod">
          <ac:chgData name="Simon Shaxted" userId="9f9508456a4a5dab" providerId="LiveId" clId="{637E014A-DC4E-4681-9229-D2CBB57988E5}" dt="2023-07-24T10:01:12.293" v="112" actId="478"/>
          <ac:spMkLst>
            <pc:docMk/>
            <pc:sldMasterMk cId="109025242" sldId="2147483695"/>
            <ac:spMk id="8" creationId="{E2B9BF81-3BAE-8FEF-0068-2B4C79BF098A}"/>
          </ac:spMkLst>
        </pc:spChg>
        <pc:spChg chg="add del mod">
          <ac:chgData name="Simon Shaxted" userId="9f9508456a4a5dab" providerId="LiveId" clId="{637E014A-DC4E-4681-9229-D2CBB57988E5}" dt="2023-07-24T10:01:11.492" v="111" actId="478"/>
          <ac:spMkLst>
            <pc:docMk/>
            <pc:sldMasterMk cId="109025242" sldId="2147483695"/>
            <ac:spMk id="9" creationId="{FC83A6D9-DAC9-A4CC-7994-FD6B0645926D}"/>
          </ac:spMkLst>
        </pc:spChg>
        <pc:spChg chg="add del mod">
          <ac:chgData name="Simon Shaxted" userId="9f9508456a4a5dab" providerId="LiveId" clId="{637E014A-DC4E-4681-9229-D2CBB57988E5}" dt="2023-07-24T10:45:30.011" v="259" actId="478"/>
          <ac:spMkLst>
            <pc:docMk/>
            <pc:sldMasterMk cId="109025242" sldId="2147483695"/>
            <ac:spMk id="11" creationId="{9679B6BE-537C-A9DA-2673-3A44E0D4001B}"/>
          </ac:spMkLst>
        </pc:spChg>
        <pc:spChg chg="add del mod">
          <ac:chgData name="Simon Shaxted" userId="9f9508456a4a5dab" providerId="LiveId" clId="{637E014A-DC4E-4681-9229-D2CBB57988E5}" dt="2023-07-24T10:45:30.848" v="260" actId="478"/>
          <ac:spMkLst>
            <pc:docMk/>
            <pc:sldMasterMk cId="109025242" sldId="2147483695"/>
            <ac:spMk id="12" creationId="{16BAD078-2B84-03EC-CFAA-FB48E7E67088}"/>
          </ac:spMkLst>
        </pc:spChg>
        <pc:picChg chg="mod">
          <ac:chgData name="Simon Shaxted" userId="9f9508456a4a5dab" providerId="LiveId" clId="{637E014A-DC4E-4681-9229-D2CBB57988E5}" dt="2023-07-24T10:40:51.005" v="242" actId="14826"/>
          <ac:picMkLst>
            <pc:docMk/>
            <pc:sldMasterMk cId="109025242" sldId="2147483695"/>
            <ac:picMk id="7" creationId="{36E6EC48-B77A-99B1-E6F6-7AAEF9235699}"/>
          </ac:picMkLst>
        </pc:picChg>
        <pc:picChg chg="add mod ord">
          <ac:chgData name="Simon Shaxted" userId="9f9508456a4a5dab" providerId="LiveId" clId="{637E014A-DC4E-4681-9229-D2CBB57988E5}" dt="2023-07-24T10:40:41.960" v="240" actId="167"/>
          <ac:picMkLst>
            <pc:docMk/>
            <pc:sldMasterMk cId="109025242" sldId="2147483695"/>
            <ac:picMk id="10" creationId="{2CACB844-F517-DDC7-5097-C0B4D14E7FEE}"/>
          </ac:picMkLst>
        </pc:picChg>
        <pc:sldLayoutChg chg="addSp delSp modSp mod">
          <pc:chgData name="Simon Shaxted" userId="9f9508456a4a5dab" providerId="LiveId" clId="{637E014A-DC4E-4681-9229-D2CBB57988E5}" dt="2023-07-27T10:09:40.064" v="1778" actId="6014"/>
          <pc:sldLayoutMkLst>
            <pc:docMk/>
            <pc:sldMasterMk cId="109025242" sldId="2147483695"/>
            <pc:sldLayoutMk cId="1792531094" sldId="2147483696"/>
          </pc:sldLayoutMkLst>
          <pc:spChg chg="add del mod">
            <ac:chgData name="Simon Shaxted" userId="9f9508456a4a5dab" providerId="LiveId" clId="{637E014A-DC4E-4681-9229-D2CBB57988E5}" dt="2023-07-24T10:59:38.856" v="302" actId="478"/>
            <ac:spMkLst>
              <pc:docMk/>
              <pc:sldMasterMk cId="109025242" sldId="2147483695"/>
              <pc:sldLayoutMk cId="1792531094" sldId="2147483696"/>
              <ac:spMk id="2" creationId="{1E9C0785-30C3-7AA1-698F-C1BC605955C4}"/>
            </ac:spMkLst>
          </pc:spChg>
          <pc:spChg chg="add del mod">
            <ac:chgData name="Simon Shaxted" userId="9f9508456a4a5dab" providerId="LiveId" clId="{637E014A-DC4E-4681-9229-D2CBB57988E5}" dt="2023-07-27T09:10:28.139" v="1643" actId="478"/>
            <ac:spMkLst>
              <pc:docMk/>
              <pc:sldMasterMk cId="109025242" sldId="2147483695"/>
              <pc:sldLayoutMk cId="1792531094" sldId="2147483696"/>
              <ac:spMk id="2" creationId="{DC1D6288-C619-5FCD-ED88-4DD82EAC101D}"/>
            </ac:spMkLst>
          </pc:spChg>
          <pc:spChg chg="add del mod">
            <ac:chgData name="Simon Shaxted" userId="9f9508456a4a5dab" providerId="LiveId" clId="{637E014A-DC4E-4681-9229-D2CBB57988E5}" dt="2023-07-24T10:49:16.633" v="278" actId="478"/>
            <ac:spMkLst>
              <pc:docMk/>
              <pc:sldMasterMk cId="109025242" sldId="2147483695"/>
              <pc:sldLayoutMk cId="1792531094" sldId="2147483696"/>
              <ac:spMk id="3" creationId="{BA78D57D-08E0-EAED-9FB0-28CC02DB297A}"/>
            </ac:spMkLst>
          </pc:spChg>
          <pc:spChg chg="add mod">
            <ac:chgData name="Simon Shaxted" userId="9f9508456a4a5dab" providerId="LiveId" clId="{637E014A-DC4E-4681-9229-D2CBB57988E5}" dt="2023-07-27T09:10:28.911" v="1644"/>
            <ac:spMkLst>
              <pc:docMk/>
              <pc:sldMasterMk cId="109025242" sldId="2147483695"/>
              <pc:sldLayoutMk cId="1792531094" sldId="2147483696"/>
              <ac:spMk id="3" creationId="{D996556F-62DE-F049-5F53-86F97567F659}"/>
            </ac:spMkLst>
          </pc:spChg>
          <pc:spChg chg="add del mod">
            <ac:chgData name="Simon Shaxted" userId="9f9508456a4a5dab" providerId="LiveId" clId="{637E014A-DC4E-4681-9229-D2CBB57988E5}" dt="2023-07-24T10:59:39.492" v="303" actId="478"/>
            <ac:spMkLst>
              <pc:docMk/>
              <pc:sldMasterMk cId="109025242" sldId="2147483695"/>
              <pc:sldLayoutMk cId="1792531094" sldId="2147483696"/>
              <ac:spMk id="4" creationId="{9BBC3C42-E6E8-A38D-AE34-0D88EC4DB71A}"/>
            </ac:spMkLst>
          </pc:spChg>
        </pc:sldLayoutChg>
        <pc:sldLayoutChg chg="addSp delSp modSp mod">
          <pc:chgData name="Simon Shaxted" userId="9f9508456a4a5dab" providerId="LiveId" clId="{637E014A-DC4E-4681-9229-D2CBB57988E5}" dt="2023-07-27T10:09:47.449" v="1779" actId="6014"/>
          <pc:sldLayoutMkLst>
            <pc:docMk/>
            <pc:sldMasterMk cId="109025242" sldId="2147483695"/>
            <pc:sldLayoutMk cId="2363072315" sldId="2147483697"/>
          </pc:sldLayoutMkLst>
          <pc:spChg chg="add del mod">
            <ac:chgData name="Simon Shaxted" userId="9f9508456a4a5dab" providerId="LiveId" clId="{637E014A-DC4E-4681-9229-D2CBB57988E5}" dt="2023-07-27T09:10:31.930" v="1645" actId="478"/>
            <ac:spMkLst>
              <pc:docMk/>
              <pc:sldMasterMk cId="109025242" sldId="2147483695"/>
              <pc:sldLayoutMk cId="2363072315" sldId="2147483697"/>
              <ac:spMk id="2" creationId="{840A262D-A983-F8A8-FCBF-779E71F4BF6E}"/>
            </ac:spMkLst>
          </pc:spChg>
          <pc:spChg chg="add mod">
            <ac:chgData name="Simon Shaxted" userId="9f9508456a4a5dab" providerId="LiveId" clId="{637E014A-DC4E-4681-9229-D2CBB57988E5}" dt="2023-07-27T09:10:32.575" v="1646"/>
            <ac:spMkLst>
              <pc:docMk/>
              <pc:sldMasterMk cId="109025242" sldId="2147483695"/>
              <pc:sldLayoutMk cId="2363072315" sldId="2147483697"/>
              <ac:spMk id="3" creationId="{C274C1F6-FFB8-C642-95B4-C5B5D050C326}"/>
            </ac:spMkLst>
          </pc:spChg>
        </pc:sldLayoutChg>
        <pc:sldLayoutChg chg="del">
          <pc:chgData name="Simon Shaxted" userId="9f9508456a4a5dab" providerId="LiveId" clId="{637E014A-DC4E-4681-9229-D2CBB57988E5}" dt="2023-07-24T09:07:21.943" v="11" actId="47"/>
          <pc:sldLayoutMkLst>
            <pc:docMk/>
            <pc:sldMasterMk cId="109025242" sldId="2147483695"/>
            <pc:sldLayoutMk cId="130413951" sldId="2147483716"/>
          </pc:sldLayoutMkLst>
        </pc:sldLayoutChg>
      </pc:sldMasterChg>
      <pc:sldMasterChg chg="delSp modSp mod addSldLayout modSldLayout">
        <pc:chgData name="Simon Shaxted" userId="9f9508456a4a5dab" providerId="LiveId" clId="{637E014A-DC4E-4681-9229-D2CBB57988E5}" dt="2023-07-27T10:35:15.484" v="1840" actId="735"/>
        <pc:sldMasterMkLst>
          <pc:docMk/>
          <pc:sldMasterMk cId="214336556" sldId="2147483698"/>
        </pc:sldMasterMkLst>
        <pc:spChg chg="del">
          <ac:chgData name="Simon Shaxted" userId="9f9508456a4a5dab" providerId="LiveId" clId="{637E014A-DC4E-4681-9229-D2CBB57988E5}" dt="2023-07-27T10:06:24.851" v="1755" actId="478"/>
          <ac:spMkLst>
            <pc:docMk/>
            <pc:sldMasterMk cId="214336556" sldId="2147483698"/>
            <ac:spMk id="8" creationId="{C92DEEE6-69E7-0972-AD0F-663936F6C050}"/>
          </ac:spMkLst>
        </pc:spChg>
        <pc:sldLayoutChg chg="addSp modSp mod">
          <pc:chgData name="Simon Shaxted" userId="9f9508456a4a5dab" providerId="LiveId" clId="{637E014A-DC4E-4681-9229-D2CBB57988E5}" dt="2023-07-27T10:07:24.719" v="1761" actId="6014"/>
          <pc:sldLayoutMkLst>
            <pc:docMk/>
            <pc:sldMasterMk cId="214336556" sldId="2147483698"/>
            <pc:sldLayoutMk cId="2566723745" sldId="2147483699"/>
          </pc:sldLayoutMkLst>
          <pc:spChg chg="add mod">
            <ac:chgData name="Simon Shaxted" userId="9f9508456a4a5dab" providerId="LiveId" clId="{637E014A-DC4E-4681-9229-D2CBB57988E5}" dt="2023-07-27T10:06:27.188" v="1756"/>
            <ac:spMkLst>
              <pc:docMk/>
              <pc:sldMasterMk cId="214336556" sldId="2147483698"/>
              <pc:sldLayoutMk cId="2566723745" sldId="2147483699"/>
              <ac:spMk id="2" creationId="{94D7CF27-046A-B073-D277-07BA49430F2D}"/>
            </ac:spMkLst>
          </pc:spChg>
        </pc:sldLayoutChg>
        <pc:sldLayoutChg chg="modSp add mod replId modTransition">
          <pc:chgData name="Simon Shaxted" userId="9f9508456a4a5dab" providerId="LiveId" clId="{637E014A-DC4E-4681-9229-D2CBB57988E5}" dt="2023-07-27T10:07:31.783" v="1762" actId="6014"/>
          <pc:sldLayoutMkLst>
            <pc:docMk/>
            <pc:sldMasterMk cId="214336556" sldId="2147483698"/>
            <pc:sldLayoutMk cId="2054585086" sldId="2147483734"/>
          </pc:sldLayoutMkLst>
          <pc:spChg chg="mod">
            <ac:chgData name="Simon Shaxted" userId="9f9508456a4a5dab" providerId="LiveId" clId="{637E014A-DC4E-4681-9229-D2CBB57988E5}" dt="2023-07-27T10:06:32.402" v="1759" actId="20577"/>
            <ac:spMkLst>
              <pc:docMk/>
              <pc:sldMasterMk cId="214336556" sldId="2147483698"/>
              <pc:sldLayoutMk cId="2054585086" sldId="2147483734"/>
              <ac:spMk id="2" creationId="{94D7CF27-046A-B073-D277-07BA49430F2D}"/>
            </ac:spMkLst>
          </pc:spChg>
        </pc:sldLayoutChg>
      </pc:sldMasterChg>
      <pc:sldMasterChg chg="addSp delSp modSp mod setBg modSldLayout">
        <pc:chgData name="Simon Shaxted" userId="9f9508456a4a5dab" providerId="LiveId" clId="{637E014A-DC4E-4681-9229-D2CBB57988E5}" dt="2023-07-27T10:34:37.274" v="1838" actId="478"/>
        <pc:sldMasterMkLst>
          <pc:docMk/>
          <pc:sldMasterMk cId="4114493599" sldId="2147483700"/>
        </pc:sldMasterMkLst>
        <pc:spChg chg="add mod">
          <ac:chgData name="Simon Shaxted" userId="9f9508456a4a5dab" providerId="LiveId" clId="{637E014A-DC4E-4681-9229-D2CBB57988E5}" dt="2023-07-27T10:23:16.845" v="1791" actId="1076"/>
          <ac:spMkLst>
            <pc:docMk/>
            <pc:sldMasterMk cId="4114493599" sldId="2147483700"/>
            <ac:spMk id="5" creationId="{94320091-928B-0355-801A-5B7CD4200678}"/>
          </ac:spMkLst>
        </pc:spChg>
        <pc:spChg chg="add del mod">
          <ac:chgData name="Simon Shaxted" userId="9f9508456a4a5dab" providerId="LiveId" clId="{637E014A-DC4E-4681-9229-D2CBB57988E5}" dt="2023-07-27T10:34:00.327" v="1825" actId="478"/>
          <ac:spMkLst>
            <pc:docMk/>
            <pc:sldMasterMk cId="4114493599" sldId="2147483700"/>
            <ac:spMk id="6" creationId="{EA63D2C1-B761-14FC-8576-F7C8F30F88FA}"/>
          </ac:spMkLst>
        </pc:spChg>
        <pc:spChg chg="add del mod">
          <ac:chgData name="Simon Shaxted" userId="9f9508456a4a5dab" providerId="LiveId" clId="{637E014A-DC4E-4681-9229-D2CBB57988E5}" dt="2023-07-27T10:34:36.186" v="1837" actId="478"/>
          <ac:spMkLst>
            <pc:docMk/>
            <pc:sldMasterMk cId="4114493599" sldId="2147483700"/>
            <ac:spMk id="7" creationId="{BE2DD161-3766-0A5B-EDA7-0DC720F0DBB0}"/>
          </ac:spMkLst>
        </pc:spChg>
        <pc:spChg chg="add del mod">
          <ac:chgData name="Simon Shaxted" userId="9f9508456a4a5dab" providerId="LiveId" clId="{637E014A-DC4E-4681-9229-D2CBB57988E5}" dt="2023-07-27T10:34:37.274" v="1838" actId="478"/>
          <ac:spMkLst>
            <pc:docMk/>
            <pc:sldMasterMk cId="4114493599" sldId="2147483700"/>
            <ac:spMk id="8" creationId="{B2E9D5EA-6D35-30F6-5F68-F6788035A771}"/>
          </ac:spMkLst>
        </pc:spChg>
        <pc:spChg chg="add del mod">
          <ac:chgData name="Simon Shaxted" userId="9f9508456a4a5dab" providerId="LiveId" clId="{637E014A-DC4E-4681-9229-D2CBB57988E5}" dt="2023-07-27T10:34:34.853" v="1836" actId="478"/>
          <ac:spMkLst>
            <pc:docMk/>
            <pc:sldMasterMk cId="4114493599" sldId="2147483700"/>
            <ac:spMk id="9" creationId="{CD2FC6E3-6E33-29DD-3318-AA425BC07129}"/>
          </ac:spMkLst>
        </pc:spChg>
        <pc:spChg chg="del">
          <ac:chgData name="Simon Shaxted" userId="9f9508456a4a5dab" providerId="LiveId" clId="{637E014A-DC4E-4681-9229-D2CBB57988E5}" dt="2023-07-27T10:29:33.845" v="1794" actId="478"/>
          <ac:spMkLst>
            <pc:docMk/>
            <pc:sldMasterMk cId="4114493599" sldId="2147483700"/>
            <ac:spMk id="41" creationId="{B480C8FB-66EB-1EFD-F045-616D5BDD72FC}"/>
          </ac:spMkLst>
        </pc:spChg>
        <pc:spChg chg="del">
          <ac:chgData name="Simon Shaxted" userId="9f9508456a4a5dab" providerId="LiveId" clId="{637E014A-DC4E-4681-9229-D2CBB57988E5}" dt="2023-07-27T10:29:34.970" v="1795" actId="478"/>
          <ac:spMkLst>
            <pc:docMk/>
            <pc:sldMasterMk cId="4114493599" sldId="2147483700"/>
            <ac:spMk id="44" creationId="{AEC793D3-E4E5-A9CF-813F-B122EFA26C9D}"/>
          </ac:spMkLst>
        </pc:spChg>
        <pc:picChg chg="del">
          <ac:chgData name="Simon Shaxted" userId="9f9508456a4a5dab" providerId="LiveId" clId="{637E014A-DC4E-4681-9229-D2CBB57988E5}" dt="2023-07-27T10:23:03.776" v="1788" actId="478"/>
          <ac:picMkLst>
            <pc:docMk/>
            <pc:sldMasterMk cId="4114493599" sldId="2147483700"/>
            <ac:picMk id="2" creationId="{C7590134-C109-BEEE-23BA-A28D33674379}"/>
          </ac:picMkLst>
        </pc:picChg>
        <pc:picChg chg="del">
          <ac:chgData name="Simon Shaxted" userId="9f9508456a4a5dab" providerId="LiveId" clId="{637E014A-DC4E-4681-9229-D2CBB57988E5}" dt="2023-07-27T10:23:10.170" v="1789" actId="478"/>
          <ac:picMkLst>
            <pc:docMk/>
            <pc:sldMasterMk cId="4114493599" sldId="2147483700"/>
            <ac:picMk id="3" creationId="{B575B169-7F9E-D491-BBC0-DE605DA660CF}"/>
          </ac:picMkLst>
        </pc:picChg>
        <pc:picChg chg="add mod ord">
          <ac:chgData name="Simon Shaxted" userId="9f9508456a4a5dab" providerId="LiveId" clId="{637E014A-DC4E-4681-9229-D2CBB57988E5}" dt="2023-07-27T10:23:29.140" v="1792" actId="166"/>
          <ac:picMkLst>
            <pc:docMk/>
            <pc:sldMasterMk cId="4114493599" sldId="2147483700"/>
            <ac:picMk id="4" creationId="{04F74267-E149-3559-A7D4-89F7A8447488}"/>
          </ac:picMkLst>
        </pc:picChg>
        <pc:sldLayoutChg chg="addSp delSp modSp mod">
          <pc:chgData name="Simon Shaxted" userId="9f9508456a4a5dab" providerId="LiveId" clId="{637E014A-DC4E-4681-9229-D2CBB57988E5}" dt="2023-07-27T10:30:27.495" v="1801" actId="6014"/>
          <pc:sldLayoutMkLst>
            <pc:docMk/>
            <pc:sldMasterMk cId="4114493599" sldId="2147483700"/>
            <pc:sldLayoutMk cId="3032730374" sldId="2147483703"/>
          </pc:sldLayoutMkLst>
          <pc:spChg chg="del">
            <ac:chgData name="Simon Shaxted" userId="9f9508456a4a5dab" providerId="LiveId" clId="{637E014A-DC4E-4681-9229-D2CBB57988E5}" dt="2023-07-27T10:29:38.322" v="1796" actId="478"/>
            <ac:spMkLst>
              <pc:docMk/>
              <pc:sldMasterMk cId="4114493599" sldId="2147483700"/>
              <pc:sldLayoutMk cId="3032730374" sldId="2147483703"/>
              <ac:spMk id="2" creationId="{8C5107E4-3B93-AC76-906D-A5F0CBC59BD1}"/>
            </ac:spMkLst>
          </pc:spChg>
          <pc:spChg chg="add mod">
            <ac:chgData name="Simon Shaxted" userId="9f9508456a4a5dab" providerId="LiveId" clId="{637E014A-DC4E-4681-9229-D2CBB57988E5}" dt="2023-07-27T10:29:42.195" v="1798"/>
            <ac:spMkLst>
              <pc:docMk/>
              <pc:sldMasterMk cId="4114493599" sldId="2147483700"/>
              <pc:sldLayoutMk cId="3032730374" sldId="2147483703"/>
              <ac:spMk id="3" creationId="{3BDA1A5E-7DB5-DD36-B09C-2990A6421AB4}"/>
            </ac:spMkLst>
          </pc:spChg>
        </pc:sldLayoutChg>
        <pc:sldLayoutChg chg="addSp delSp modSp mod">
          <pc:chgData name="Simon Shaxted" userId="9f9508456a4a5dab" providerId="LiveId" clId="{637E014A-DC4E-4681-9229-D2CBB57988E5}" dt="2023-07-27T10:30:37.924" v="1802" actId="6014"/>
          <pc:sldLayoutMkLst>
            <pc:docMk/>
            <pc:sldMasterMk cId="4114493599" sldId="2147483700"/>
            <pc:sldLayoutMk cId="3965655468" sldId="2147483704"/>
          </pc:sldLayoutMkLst>
          <pc:spChg chg="del">
            <ac:chgData name="Simon Shaxted" userId="9f9508456a4a5dab" providerId="LiveId" clId="{637E014A-DC4E-4681-9229-D2CBB57988E5}" dt="2023-07-27T10:29:40.228" v="1797" actId="478"/>
            <ac:spMkLst>
              <pc:docMk/>
              <pc:sldMasterMk cId="4114493599" sldId="2147483700"/>
              <pc:sldLayoutMk cId="3965655468" sldId="2147483704"/>
              <ac:spMk id="2" creationId="{8C5107E4-3B93-AC76-906D-A5F0CBC59BD1}"/>
            </ac:spMkLst>
          </pc:spChg>
          <pc:spChg chg="add mod">
            <ac:chgData name="Simon Shaxted" userId="9f9508456a4a5dab" providerId="LiveId" clId="{637E014A-DC4E-4681-9229-D2CBB57988E5}" dt="2023-07-27T10:29:44.207" v="1799"/>
            <ac:spMkLst>
              <pc:docMk/>
              <pc:sldMasterMk cId="4114493599" sldId="2147483700"/>
              <pc:sldLayoutMk cId="3965655468" sldId="2147483704"/>
              <ac:spMk id="3" creationId="{209C3C03-58C7-51DC-3C70-11238D9A1AE0}"/>
            </ac:spMkLst>
          </pc:spChg>
        </pc:sldLayoutChg>
      </pc:sldMasterChg>
      <pc:sldMasterChg chg="modSp modSldLayout">
        <pc:chgData name="Simon Shaxted" userId="9f9508456a4a5dab" providerId="LiveId" clId="{637E014A-DC4E-4681-9229-D2CBB57988E5}" dt="2023-07-24T10:46:42.962" v="265" actId="735"/>
        <pc:sldMasterMkLst>
          <pc:docMk/>
          <pc:sldMasterMk cId="1379933355" sldId="2147483705"/>
        </pc:sldMasterMkLst>
        <pc:sldLayoutChg chg="modSp">
          <pc:chgData name="Simon Shaxted" userId="9f9508456a4a5dab" providerId="LiveId" clId="{637E014A-DC4E-4681-9229-D2CBB57988E5}" dt="2023-07-24T09:11:13.652" v="52" actId="735"/>
          <pc:sldLayoutMkLst>
            <pc:docMk/>
            <pc:sldMasterMk cId="1379933355" sldId="2147483705"/>
            <pc:sldLayoutMk cId="155553349" sldId="2147483706"/>
          </pc:sldLayoutMkLst>
        </pc:sldLayoutChg>
      </pc:sldMasterChg>
      <pc:sldMasterChg chg="modSp">
        <pc:chgData name="Simon Shaxted" userId="9f9508456a4a5dab" providerId="LiveId" clId="{637E014A-DC4E-4681-9229-D2CBB57988E5}" dt="2023-07-24T10:46:49.330" v="266" actId="735"/>
        <pc:sldMasterMkLst>
          <pc:docMk/>
          <pc:sldMasterMk cId="3610234048" sldId="2147483708"/>
        </pc:sldMasterMkLst>
      </pc:sldMasterChg>
      <pc:sldMasterChg chg="modSp">
        <pc:chgData name="Simon Shaxted" userId="9f9508456a4a5dab" providerId="LiveId" clId="{637E014A-DC4E-4681-9229-D2CBB57988E5}" dt="2023-07-24T10:46:53.732" v="267" actId="735"/>
        <pc:sldMasterMkLst>
          <pc:docMk/>
          <pc:sldMasterMk cId="3776741877" sldId="2147483710"/>
        </pc:sldMasterMkLst>
      </pc:sldMasterChg>
      <pc:sldMasterChg chg="modSp">
        <pc:chgData name="Simon Shaxted" userId="9f9508456a4a5dab" providerId="LiveId" clId="{637E014A-DC4E-4681-9229-D2CBB57988E5}" dt="2023-07-24T10:46:56.966" v="268" actId="735"/>
        <pc:sldMasterMkLst>
          <pc:docMk/>
          <pc:sldMasterMk cId="1321125317" sldId="2147483713"/>
        </pc:sldMasterMkLst>
      </pc:sldMasterChg>
      <pc:sldMasterChg chg="addSp delSp modSp add mod addSldLayout modSldLayout">
        <pc:chgData name="Simon Shaxted" userId="9f9508456a4a5dab" providerId="LiveId" clId="{637E014A-DC4E-4681-9229-D2CBB57988E5}" dt="2023-07-27T10:09:24.730" v="1776" actId="6014"/>
        <pc:sldMasterMkLst>
          <pc:docMk/>
          <pc:sldMasterMk cId="2896024183" sldId="2147483716"/>
        </pc:sldMasterMkLst>
        <pc:spChg chg="mod">
          <ac:chgData name="Simon Shaxted" userId="9f9508456a4a5dab" providerId="LiveId" clId="{637E014A-DC4E-4681-9229-D2CBB57988E5}" dt="2023-07-24T10:10:27.810" v="139"/>
          <ac:spMkLst>
            <pc:docMk/>
            <pc:sldMasterMk cId="2896024183" sldId="2147483716"/>
            <ac:spMk id="5" creationId="{8C14B2BB-8567-976D-A989-387BF94182C9}"/>
          </ac:spMkLst>
        </pc:spChg>
        <pc:spChg chg="mod">
          <ac:chgData name="Simon Shaxted" userId="9f9508456a4a5dab" providerId="LiveId" clId="{637E014A-DC4E-4681-9229-D2CBB57988E5}" dt="2023-07-24T10:10:27.810" v="139"/>
          <ac:spMkLst>
            <pc:docMk/>
            <pc:sldMasterMk cId="2896024183" sldId="2147483716"/>
            <ac:spMk id="6" creationId="{E51191F6-78EF-E071-C2D5-654E45467A61}"/>
          </ac:spMkLst>
        </pc:spChg>
        <pc:spChg chg="del">
          <ac:chgData name="Simon Shaxted" userId="9f9508456a4a5dab" providerId="LiveId" clId="{637E014A-DC4E-4681-9229-D2CBB57988E5}" dt="2023-07-24T10:09:54.130" v="138" actId="478"/>
          <ac:spMkLst>
            <pc:docMk/>
            <pc:sldMasterMk cId="2896024183" sldId="2147483716"/>
            <ac:spMk id="8" creationId="{C92DEEE6-69E7-0972-AD0F-663936F6C050}"/>
          </ac:spMkLst>
        </pc:spChg>
        <pc:spChg chg="mod">
          <ac:chgData name="Simon Shaxted" userId="9f9508456a4a5dab" providerId="LiveId" clId="{637E014A-DC4E-4681-9229-D2CBB57988E5}" dt="2023-07-24T10:10:27.810" v="139"/>
          <ac:spMkLst>
            <pc:docMk/>
            <pc:sldMasterMk cId="2896024183" sldId="2147483716"/>
            <ac:spMk id="9" creationId="{27C874EE-1463-7A25-67B9-D961FC1131FE}"/>
          </ac:spMkLst>
        </pc:spChg>
        <pc:spChg chg="mod">
          <ac:chgData name="Simon Shaxted" userId="9f9508456a4a5dab" providerId="LiveId" clId="{637E014A-DC4E-4681-9229-D2CBB57988E5}" dt="2023-07-24T10:10:27.810" v="139"/>
          <ac:spMkLst>
            <pc:docMk/>
            <pc:sldMasterMk cId="2896024183" sldId="2147483716"/>
            <ac:spMk id="10" creationId="{E581B19A-FCAF-6896-94D5-667FBDC284C2}"/>
          </ac:spMkLst>
        </pc:spChg>
        <pc:spChg chg="add del mod ord">
          <ac:chgData name="Simon Shaxted" userId="9f9508456a4a5dab" providerId="LiveId" clId="{637E014A-DC4E-4681-9229-D2CBB57988E5}" dt="2023-07-24T10:23:19.457" v="202" actId="478"/>
          <ac:spMkLst>
            <pc:docMk/>
            <pc:sldMasterMk cId="2896024183" sldId="2147483716"/>
            <ac:spMk id="11" creationId="{B2EEF672-EA52-FE33-1A0D-391322F0ABE5}"/>
          </ac:spMkLst>
        </pc:spChg>
        <pc:spChg chg="add del mod">
          <ac:chgData name="Simon Shaxted" userId="9f9508456a4a5dab" providerId="LiveId" clId="{637E014A-DC4E-4681-9229-D2CBB57988E5}" dt="2023-07-24T10:23:19.457" v="202" actId="478"/>
          <ac:spMkLst>
            <pc:docMk/>
            <pc:sldMasterMk cId="2896024183" sldId="2147483716"/>
            <ac:spMk id="12" creationId="{3C6E91BB-F06B-2320-F7D8-2B3343B17E6F}"/>
          </ac:spMkLst>
        </pc:spChg>
        <pc:spChg chg="add del mod">
          <ac:chgData name="Simon Shaxted" userId="9f9508456a4a5dab" providerId="LiveId" clId="{637E014A-DC4E-4681-9229-D2CBB57988E5}" dt="2023-07-24T10:23:19.457" v="202" actId="478"/>
          <ac:spMkLst>
            <pc:docMk/>
            <pc:sldMasterMk cId="2896024183" sldId="2147483716"/>
            <ac:spMk id="13" creationId="{762C6166-8BBF-6880-A47C-0C9F6C274F55}"/>
          </ac:spMkLst>
        </pc:spChg>
        <pc:spChg chg="add del mod">
          <ac:chgData name="Simon Shaxted" userId="9f9508456a4a5dab" providerId="LiveId" clId="{637E014A-DC4E-4681-9229-D2CBB57988E5}" dt="2023-07-24T10:23:19.457" v="202" actId="478"/>
          <ac:spMkLst>
            <pc:docMk/>
            <pc:sldMasterMk cId="2896024183" sldId="2147483716"/>
            <ac:spMk id="14" creationId="{60D5B3CB-105D-BD6C-2F59-6AE5BA94413F}"/>
          </ac:spMkLst>
        </pc:spChg>
        <pc:spChg chg="add del mod">
          <ac:chgData name="Simon Shaxted" userId="9f9508456a4a5dab" providerId="LiveId" clId="{637E014A-DC4E-4681-9229-D2CBB57988E5}" dt="2023-07-24T10:23:19.457" v="202" actId="478"/>
          <ac:spMkLst>
            <pc:docMk/>
            <pc:sldMasterMk cId="2896024183" sldId="2147483716"/>
            <ac:spMk id="15" creationId="{F86DD98B-BE35-52D6-7065-F529E33570E0}"/>
          </ac:spMkLst>
        </pc:spChg>
        <pc:grpChg chg="add del mod">
          <ac:chgData name="Simon Shaxted" userId="9f9508456a4a5dab" providerId="LiveId" clId="{637E014A-DC4E-4681-9229-D2CBB57988E5}" dt="2023-07-24T10:23:19.457" v="202" actId="478"/>
          <ac:grpSpMkLst>
            <pc:docMk/>
            <pc:sldMasterMk cId="2896024183" sldId="2147483716"/>
            <ac:grpSpMk id="3" creationId="{2B378770-1428-EF89-AC7B-157986E6F0CC}"/>
          </ac:grpSpMkLst>
        </pc:grpChg>
        <pc:grpChg chg="mod">
          <ac:chgData name="Simon Shaxted" userId="9f9508456a4a5dab" providerId="LiveId" clId="{637E014A-DC4E-4681-9229-D2CBB57988E5}" dt="2023-07-24T10:10:27.810" v="139"/>
          <ac:grpSpMkLst>
            <pc:docMk/>
            <pc:sldMasterMk cId="2896024183" sldId="2147483716"/>
            <ac:grpSpMk id="4" creationId="{8C62D457-A195-E3F8-AFF2-2BF1BF075284}"/>
          </ac:grpSpMkLst>
        </pc:grpChg>
        <pc:graphicFrameChg chg="add del mod">
          <ac:chgData name="Simon Shaxted" userId="9f9508456a4a5dab" providerId="LiveId" clId="{637E014A-DC4E-4681-9229-D2CBB57988E5}" dt="2023-07-24T10:23:19.457" v="202" actId="478"/>
          <ac:graphicFrameMkLst>
            <pc:docMk/>
            <pc:sldMasterMk cId="2896024183" sldId="2147483716"/>
            <ac:graphicFrameMk id="2" creationId="{AC25A88D-6BB3-0E14-0C1F-25370AB0F07A}"/>
          </ac:graphicFrameMkLst>
        </pc:graphicFrameChg>
        <pc:picChg chg="add del">
          <ac:chgData name="Simon Shaxted" userId="9f9508456a4a5dab" providerId="LiveId" clId="{637E014A-DC4E-4681-9229-D2CBB57988E5}" dt="2023-07-24T10:23:14.258" v="201" actId="478"/>
          <ac:picMkLst>
            <pc:docMk/>
            <pc:sldMasterMk cId="2896024183" sldId="2147483716"/>
            <ac:picMk id="28" creationId="{37C6E800-B61B-C750-3FA1-CFE3E6AEF636}"/>
          </ac:picMkLst>
        </pc:picChg>
        <pc:picChg chg="del">
          <ac:chgData name="Simon Shaxted" userId="9f9508456a4a5dab" providerId="LiveId" clId="{637E014A-DC4E-4681-9229-D2CBB57988E5}" dt="2023-07-24T10:09:46.542" v="135" actId="478"/>
          <ac:picMkLst>
            <pc:docMk/>
            <pc:sldMasterMk cId="2896024183" sldId="2147483716"/>
            <ac:picMk id="29" creationId="{01D45874-66F9-6368-9F0C-5C8BDBE68F22}"/>
          </ac:picMkLst>
        </pc:picChg>
        <pc:picChg chg="del">
          <ac:chgData name="Simon Shaxted" userId="9f9508456a4a5dab" providerId="LiveId" clId="{637E014A-DC4E-4681-9229-D2CBB57988E5}" dt="2023-07-24T10:09:47.590" v="136" actId="478"/>
          <ac:picMkLst>
            <pc:docMk/>
            <pc:sldMasterMk cId="2896024183" sldId="2147483716"/>
            <ac:picMk id="30" creationId="{571A5D28-36F6-EC86-A41B-9420E2D0F424}"/>
          </ac:picMkLst>
        </pc:picChg>
        <pc:picChg chg="del">
          <ac:chgData name="Simon Shaxted" userId="9f9508456a4a5dab" providerId="LiveId" clId="{637E014A-DC4E-4681-9229-D2CBB57988E5}" dt="2023-07-24T10:09:48.863" v="137" actId="478"/>
          <ac:picMkLst>
            <pc:docMk/>
            <pc:sldMasterMk cId="2896024183" sldId="2147483716"/>
            <ac:picMk id="31" creationId="{3D1CD8A9-F45B-2D15-8A99-8D75B3125B6E}"/>
          </ac:picMkLst>
        </pc:picChg>
        <pc:picChg chg="del">
          <ac:chgData name="Simon Shaxted" userId="9f9508456a4a5dab" providerId="LiveId" clId="{637E014A-DC4E-4681-9229-D2CBB57988E5}" dt="2023-07-24T10:10:50.631" v="142" actId="478"/>
          <ac:picMkLst>
            <pc:docMk/>
            <pc:sldMasterMk cId="2896024183" sldId="2147483716"/>
            <ac:picMk id="33" creationId="{B88A960F-66A5-ACAF-941B-6998B9508F69}"/>
          </ac:picMkLst>
        </pc:picChg>
        <pc:sldLayoutChg chg="modSp add mod replId">
          <pc:chgData name="Simon Shaxted" userId="9f9508456a4a5dab" providerId="LiveId" clId="{637E014A-DC4E-4681-9229-D2CBB57988E5}" dt="2023-07-27T10:09:16.195" v="1775" actId="6014"/>
          <pc:sldLayoutMkLst>
            <pc:docMk/>
            <pc:sldMasterMk cId="2896024183" sldId="2147483716"/>
            <pc:sldLayoutMk cId="1956929203" sldId="2147483717"/>
          </pc:sldLayoutMkLst>
        </pc:sldLayoutChg>
        <pc:sldLayoutChg chg="addSp modSp add mod modTransition">
          <pc:chgData name="Simon Shaxted" userId="9f9508456a4a5dab" providerId="LiveId" clId="{637E014A-DC4E-4681-9229-D2CBB57988E5}" dt="2023-07-27T10:09:24.730" v="1776" actId="6014"/>
          <pc:sldLayoutMkLst>
            <pc:docMk/>
            <pc:sldMasterMk cId="2896024183" sldId="2147483716"/>
            <pc:sldLayoutMk cId="995556163" sldId="2147483718"/>
          </pc:sldLayoutMkLst>
          <pc:picChg chg="add mod">
            <ac:chgData name="Simon Shaxted" userId="9f9508456a4a5dab" providerId="LiveId" clId="{637E014A-DC4E-4681-9229-D2CBB57988E5}" dt="2023-07-24T14:58:21.016" v="1432"/>
            <ac:picMkLst>
              <pc:docMk/>
              <pc:sldMasterMk cId="2896024183" sldId="2147483716"/>
              <pc:sldLayoutMk cId="995556163" sldId="2147483718"/>
              <ac:picMk id="2" creationId="{82616BA6-B4FC-27C8-82D4-ABAFFA743D2A}"/>
            </ac:picMkLst>
          </pc:picChg>
        </pc:sldLayoutChg>
      </pc:sldMasterChg>
      <pc:sldMasterChg chg="add del mod addSldLayout delSldLayout modSldLayout">
        <pc:chgData name="Simon Shaxted" userId="9f9508456a4a5dab" providerId="LiveId" clId="{637E014A-DC4E-4681-9229-D2CBB57988E5}" dt="2023-07-24T11:03:19.765" v="312" actId="2696"/>
        <pc:sldMasterMkLst>
          <pc:docMk/>
          <pc:sldMasterMk cId="3074392537" sldId="2147483718"/>
        </pc:sldMasterMkLst>
        <pc:sldLayoutChg chg="add del mod replId">
          <pc:chgData name="Simon Shaxted" userId="9f9508456a4a5dab" providerId="LiveId" clId="{637E014A-DC4E-4681-9229-D2CBB57988E5}" dt="2023-07-24T11:03:19.741" v="310" actId="2696"/>
          <pc:sldLayoutMkLst>
            <pc:docMk/>
            <pc:sldMasterMk cId="3074392537" sldId="2147483718"/>
            <pc:sldLayoutMk cId="2065647893" sldId="2147483719"/>
          </pc:sldLayoutMkLst>
        </pc:sldLayoutChg>
        <pc:sldLayoutChg chg="add del mod replId">
          <pc:chgData name="Simon Shaxted" userId="9f9508456a4a5dab" providerId="LiveId" clId="{637E014A-DC4E-4681-9229-D2CBB57988E5}" dt="2023-07-24T11:03:19.756" v="311" actId="2696"/>
          <pc:sldLayoutMkLst>
            <pc:docMk/>
            <pc:sldMasterMk cId="3074392537" sldId="2147483718"/>
            <pc:sldLayoutMk cId="1731137639" sldId="2147483720"/>
          </pc:sldLayoutMkLst>
        </pc:sldLayoutChg>
      </pc:sldMasterChg>
      <pc:sldMasterChg chg="addSp delSp add mod addSldLayout modSldLayout">
        <pc:chgData name="Simon Shaxted" userId="9f9508456a4a5dab" providerId="LiveId" clId="{637E014A-DC4E-4681-9229-D2CBB57988E5}" dt="2023-07-27T10:10:11.974" v="1782" actId="6014"/>
        <pc:sldMasterMkLst>
          <pc:docMk/>
          <pc:sldMasterMk cId="2209100893" sldId="2147483721"/>
        </pc:sldMasterMkLst>
        <pc:spChg chg="del">
          <ac:chgData name="Simon Shaxted" userId="9f9508456a4a5dab" providerId="LiveId" clId="{637E014A-DC4E-4681-9229-D2CBB57988E5}" dt="2023-07-24T13:53:40.560" v="453" actId="478"/>
          <ac:spMkLst>
            <pc:docMk/>
            <pc:sldMasterMk cId="2209100893" sldId="2147483721"/>
            <ac:spMk id="3" creationId="{9D8DBF61-2A66-5F66-E720-846C13C103A7}"/>
          </ac:spMkLst>
        </pc:spChg>
        <pc:spChg chg="del">
          <ac:chgData name="Simon Shaxted" userId="9f9508456a4a5dab" providerId="LiveId" clId="{637E014A-DC4E-4681-9229-D2CBB57988E5}" dt="2023-07-24T13:53:46.544" v="456" actId="478"/>
          <ac:spMkLst>
            <pc:docMk/>
            <pc:sldMasterMk cId="2209100893" sldId="2147483721"/>
            <ac:spMk id="5" creationId="{98DD6062-0998-AC7E-3F7E-5C5DAE4B5DFF}"/>
          </ac:spMkLst>
        </pc:spChg>
        <pc:spChg chg="add del">
          <ac:chgData name="Simon Shaxted" userId="9f9508456a4a5dab" providerId="LiveId" clId="{637E014A-DC4E-4681-9229-D2CBB57988E5}" dt="2023-07-24T13:53:42.979" v="455" actId="478"/>
          <ac:spMkLst>
            <pc:docMk/>
            <pc:sldMasterMk cId="2209100893" sldId="2147483721"/>
            <ac:spMk id="6" creationId="{52B0D346-7417-BAA2-CA1A-D30482FB61B6}"/>
          </ac:spMkLst>
        </pc:spChg>
        <pc:picChg chg="del">
          <ac:chgData name="Simon Shaxted" userId="9f9508456a4a5dab" providerId="LiveId" clId="{637E014A-DC4E-4681-9229-D2CBB57988E5}" dt="2023-07-24T11:01:52.357" v="305" actId="478"/>
          <ac:picMkLst>
            <pc:docMk/>
            <pc:sldMasterMk cId="2209100893" sldId="2147483721"/>
            <ac:picMk id="10" creationId="{2CACB844-F517-DDC7-5097-C0B4D14E7FEE}"/>
          </ac:picMkLst>
        </pc:picChg>
        <pc:sldLayoutChg chg="addSp delSp modSp add mod replId">
          <pc:chgData name="Simon Shaxted" userId="9f9508456a4a5dab" providerId="LiveId" clId="{637E014A-DC4E-4681-9229-D2CBB57988E5}" dt="2023-07-27T10:10:06.118" v="1781" actId="6014"/>
          <pc:sldLayoutMkLst>
            <pc:docMk/>
            <pc:sldMasterMk cId="2209100893" sldId="2147483721"/>
            <pc:sldLayoutMk cId="3867780197" sldId="2147483722"/>
          </pc:sldLayoutMkLst>
          <pc:spChg chg="add del mod">
            <ac:chgData name="Simon Shaxted" userId="9f9508456a4a5dab" providerId="LiveId" clId="{637E014A-DC4E-4681-9229-D2CBB57988E5}" dt="2023-07-27T09:10:36.122" v="1647" actId="478"/>
            <ac:spMkLst>
              <pc:docMk/>
              <pc:sldMasterMk cId="2209100893" sldId="2147483721"/>
              <pc:sldLayoutMk cId="3867780197" sldId="2147483722"/>
              <ac:spMk id="2" creationId="{87B1C749-DDBD-A8A2-F788-6550AD5616ED}"/>
            </ac:spMkLst>
          </pc:spChg>
          <pc:spChg chg="add mod">
            <ac:chgData name="Simon Shaxted" userId="9f9508456a4a5dab" providerId="LiveId" clId="{637E014A-DC4E-4681-9229-D2CBB57988E5}" dt="2023-07-27T09:10:37.128" v="1648"/>
            <ac:spMkLst>
              <pc:docMk/>
              <pc:sldMasterMk cId="2209100893" sldId="2147483721"/>
              <pc:sldLayoutMk cId="3867780197" sldId="2147483722"/>
              <ac:spMk id="3" creationId="{32E5199C-958C-B076-26DE-23494978BAAD}"/>
            </ac:spMkLst>
          </pc:spChg>
        </pc:sldLayoutChg>
        <pc:sldLayoutChg chg="addSp delSp modSp add mod replId">
          <pc:chgData name="Simon Shaxted" userId="9f9508456a4a5dab" providerId="LiveId" clId="{637E014A-DC4E-4681-9229-D2CBB57988E5}" dt="2023-07-27T10:10:11.974" v="1782" actId="6014"/>
          <pc:sldLayoutMkLst>
            <pc:docMk/>
            <pc:sldMasterMk cId="2209100893" sldId="2147483721"/>
            <pc:sldLayoutMk cId="2068396353" sldId="2147483723"/>
          </pc:sldLayoutMkLst>
          <pc:spChg chg="add del mod">
            <ac:chgData name="Simon Shaxted" userId="9f9508456a4a5dab" providerId="LiveId" clId="{637E014A-DC4E-4681-9229-D2CBB57988E5}" dt="2023-07-27T09:10:40.226" v="1649" actId="478"/>
            <ac:spMkLst>
              <pc:docMk/>
              <pc:sldMasterMk cId="2209100893" sldId="2147483721"/>
              <pc:sldLayoutMk cId="2068396353" sldId="2147483723"/>
              <ac:spMk id="2" creationId="{C96BF598-82F1-9234-DD91-A7EC94EC0A18}"/>
            </ac:spMkLst>
          </pc:spChg>
          <pc:spChg chg="add mod">
            <ac:chgData name="Simon Shaxted" userId="9f9508456a4a5dab" providerId="LiveId" clId="{637E014A-DC4E-4681-9229-D2CBB57988E5}" dt="2023-07-27T09:10:40.998" v="1650"/>
            <ac:spMkLst>
              <pc:docMk/>
              <pc:sldMasterMk cId="2209100893" sldId="2147483721"/>
              <pc:sldLayoutMk cId="2068396353" sldId="2147483723"/>
              <ac:spMk id="3" creationId="{7FB341CF-C4AE-997D-F330-FEA6A6361B1B}"/>
            </ac:spMkLst>
          </pc:spChg>
        </pc:sldLayoutChg>
      </pc:sldMasterChg>
      <pc:sldMasterChg chg="addSp delSp modSp add mod addSldLayout modSldLayout">
        <pc:chgData name="Simon Shaxted" userId="9f9508456a4a5dab" providerId="LiveId" clId="{637E014A-DC4E-4681-9229-D2CBB57988E5}" dt="2023-07-27T10:22:41.523" v="1786" actId="478"/>
        <pc:sldMasterMkLst>
          <pc:docMk/>
          <pc:sldMasterMk cId="128930782" sldId="2147483724"/>
        </pc:sldMasterMkLst>
        <pc:spChg chg="add mod ord">
          <ac:chgData name="Simon Shaxted" userId="9f9508456a4a5dab" providerId="LiveId" clId="{637E014A-DC4E-4681-9229-D2CBB57988E5}" dt="2023-07-24T11:02:53.143" v="309" actId="167"/>
          <ac:spMkLst>
            <pc:docMk/>
            <pc:sldMasterMk cId="128930782" sldId="2147483724"/>
            <ac:spMk id="2" creationId="{E8902B91-56B5-17B4-6AA1-DBE6CE09903B}"/>
          </ac:spMkLst>
        </pc:spChg>
        <pc:spChg chg="add del mod">
          <ac:chgData name="Simon Shaxted" userId="9f9508456a4a5dab" providerId="LiveId" clId="{637E014A-DC4E-4681-9229-D2CBB57988E5}" dt="2023-07-27T10:22:41.523" v="1786" actId="478"/>
          <ac:spMkLst>
            <pc:docMk/>
            <pc:sldMasterMk cId="128930782" sldId="2147483724"/>
            <ac:spMk id="3" creationId="{2E2EAC1C-E8AD-57F0-781F-2DDDE04B79D6}"/>
          </ac:spMkLst>
        </pc:spChg>
        <pc:spChg chg="del">
          <ac:chgData name="Simon Shaxted" userId="9f9508456a4a5dab" providerId="LiveId" clId="{637E014A-DC4E-4681-9229-D2CBB57988E5}" dt="2023-07-24T13:53:32.857" v="451" actId="478"/>
          <ac:spMkLst>
            <pc:docMk/>
            <pc:sldMasterMk cId="128930782" sldId="2147483724"/>
            <ac:spMk id="3" creationId="{9D8DBF61-2A66-5F66-E720-846C13C103A7}"/>
          </ac:spMkLst>
        </pc:spChg>
        <pc:spChg chg="del">
          <ac:chgData name="Simon Shaxted" userId="9f9508456a4a5dab" providerId="LiveId" clId="{637E014A-DC4E-4681-9229-D2CBB57988E5}" dt="2023-07-24T13:53:36.848" v="452" actId="478"/>
          <ac:spMkLst>
            <pc:docMk/>
            <pc:sldMasterMk cId="128930782" sldId="2147483724"/>
            <ac:spMk id="5" creationId="{98DD6062-0998-AC7E-3F7E-5C5DAE4B5DFF}"/>
          </ac:spMkLst>
        </pc:spChg>
        <pc:spChg chg="add del mod">
          <ac:chgData name="Simon Shaxted" userId="9f9508456a4a5dab" providerId="LiveId" clId="{637E014A-DC4E-4681-9229-D2CBB57988E5}" dt="2023-07-24T11:23:22.416" v="360" actId="478"/>
          <ac:spMkLst>
            <pc:docMk/>
            <pc:sldMasterMk cId="128930782" sldId="2147483724"/>
            <ac:spMk id="8" creationId="{FE6532EB-D55B-D4E1-BB95-BFB5CD29B492}"/>
          </ac:spMkLst>
        </pc:spChg>
        <pc:spChg chg="add del mod">
          <ac:chgData name="Simon Shaxted" userId="9f9508456a4a5dab" providerId="LiveId" clId="{637E014A-DC4E-4681-9229-D2CBB57988E5}" dt="2023-07-24T11:23:23.095" v="361" actId="478"/>
          <ac:spMkLst>
            <pc:docMk/>
            <pc:sldMasterMk cId="128930782" sldId="2147483724"/>
            <ac:spMk id="9" creationId="{6FB42864-56ED-7CDB-91FB-D677D4656409}"/>
          </ac:spMkLst>
        </pc:spChg>
        <pc:spChg chg="add del mod">
          <ac:chgData name="Simon Shaxted" userId="9f9508456a4a5dab" providerId="LiveId" clId="{637E014A-DC4E-4681-9229-D2CBB57988E5}" dt="2023-07-24T11:23:23.864" v="362" actId="478"/>
          <ac:spMkLst>
            <pc:docMk/>
            <pc:sldMasterMk cId="128930782" sldId="2147483724"/>
            <ac:spMk id="10" creationId="{56051370-5E8B-5590-1087-BB8CF4B67A48}"/>
          </ac:spMkLst>
        </pc:spChg>
        <pc:spChg chg="add del mod">
          <ac:chgData name="Simon Shaxted" userId="9f9508456a4a5dab" providerId="LiveId" clId="{637E014A-DC4E-4681-9229-D2CBB57988E5}" dt="2023-07-24T11:23:25.305" v="363" actId="478"/>
          <ac:spMkLst>
            <pc:docMk/>
            <pc:sldMasterMk cId="128930782" sldId="2147483724"/>
            <ac:spMk id="11" creationId="{B840FCB6-CC03-0EFF-2D9A-88BFCDEE96FB}"/>
          </ac:spMkLst>
        </pc:spChg>
        <pc:picChg chg="mod">
          <ac:chgData name="Simon Shaxted" userId="9f9508456a4a5dab" providerId="LiveId" clId="{637E014A-DC4E-4681-9229-D2CBB57988E5}" dt="2023-07-24T11:02:43.324" v="307" actId="14826"/>
          <ac:picMkLst>
            <pc:docMk/>
            <pc:sldMasterMk cId="128930782" sldId="2147483724"/>
            <ac:picMk id="7" creationId="{36E6EC48-B77A-99B1-E6F6-7AAEF9235699}"/>
          </ac:picMkLst>
        </pc:picChg>
        <pc:sldLayoutChg chg="addSp modSp add mod replId">
          <pc:chgData name="Simon Shaxted" userId="9f9508456a4a5dab" providerId="LiveId" clId="{637E014A-DC4E-4681-9229-D2CBB57988E5}" dt="2023-07-27T10:08:16.819" v="1767" actId="6014"/>
          <pc:sldLayoutMkLst>
            <pc:docMk/>
            <pc:sldMasterMk cId="128930782" sldId="2147483724"/>
            <pc:sldLayoutMk cId="1498513227" sldId="2147483725"/>
          </pc:sldLayoutMkLst>
          <pc:spChg chg="add mod">
            <ac:chgData name="Simon Shaxted" userId="9f9508456a4a5dab" providerId="LiveId" clId="{637E014A-DC4E-4681-9229-D2CBB57988E5}" dt="2023-07-26T10:17:04.329" v="1491"/>
            <ac:spMkLst>
              <pc:docMk/>
              <pc:sldMasterMk cId="128930782" sldId="2147483724"/>
              <pc:sldLayoutMk cId="1498513227" sldId="2147483725"/>
              <ac:spMk id="2" creationId="{6D3EF764-35FA-0505-31EF-591FAB0AFFD1}"/>
            </ac:spMkLst>
          </pc:spChg>
        </pc:sldLayoutChg>
        <pc:sldLayoutChg chg="addSp delSp modSp add mod replId">
          <pc:chgData name="Simon Shaxted" userId="9f9508456a4a5dab" providerId="LiveId" clId="{637E014A-DC4E-4681-9229-D2CBB57988E5}" dt="2023-07-27T10:08:21.866" v="1768" actId="6014"/>
          <pc:sldLayoutMkLst>
            <pc:docMk/>
            <pc:sldMasterMk cId="128930782" sldId="2147483724"/>
            <pc:sldLayoutMk cId="2884336074" sldId="2147483726"/>
          </pc:sldLayoutMkLst>
          <pc:spChg chg="add del mod">
            <ac:chgData name="Simon Shaxted" userId="9f9508456a4a5dab" providerId="LiveId" clId="{637E014A-DC4E-4681-9229-D2CBB57988E5}" dt="2023-07-27T09:08:28.133" v="1586" actId="478"/>
            <ac:spMkLst>
              <pc:docMk/>
              <pc:sldMasterMk cId="128930782" sldId="2147483724"/>
              <pc:sldLayoutMk cId="2884336074" sldId="2147483726"/>
              <ac:spMk id="2" creationId="{791367FB-C18B-ED74-F7E2-2451C9C1FEC1}"/>
            </ac:spMkLst>
          </pc:spChg>
          <pc:spChg chg="add mod">
            <ac:chgData name="Simon Shaxted" userId="9f9508456a4a5dab" providerId="LiveId" clId="{637E014A-DC4E-4681-9229-D2CBB57988E5}" dt="2023-07-27T09:08:28.980" v="1587"/>
            <ac:spMkLst>
              <pc:docMk/>
              <pc:sldMasterMk cId="128930782" sldId="2147483724"/>
              <pc:sldLayoutMk cId="2884336074" sldId="2147483726"/>
              <ac:spMk id="3" creationId="{271D7691-58A2-E8FA-788B-B31464413BE3}"/>
            </ac:spMkLst>
          </pc:spChg>
        </pc:sldLayoutChg>
      </pc:sldMasterChg>
      <pc:sldMasterChg chg="delSp modSp add mod setBg addSldLayout modSldLayout">
        <pc:chgData name="Simon Shaxted" userId="9f9508456a4a5dab" providerId="LiveId" clId="{637E014A-DC4E-4681-9229-D2CBB57988E5}" dt="2023-07-27T10:08:59.604" v="1773" actId="6014"/>
        <pc:sldMasterMkLst>
          <pc:docMk/>
          <pc:sldMasterMk cId="2241275065" sldId="2147483727"/>
        </pc:sldMasterMkLst>
        <pc:spChg chg="del">
          <ac:chgData name="Simon Shaxted" userId="9f9508456a4a5dab" providerId="LiveId" clId="{637E014A-DC4E-4681-9229-D2CBB57988E5}" dt="2023-07-24T13:51:01.154" v="377" actId="478"/>
          <ac:spMkLst>
            <pc:docMk/>
            <pc:sldMasterMk cId="2241275065" sldId="2147483727"/>
            <ac:spMk id="3" creationId="{9D8DBF61-2A66-5F66-E720-846C13C103A7}"/>
          </ac:spMkLst>
        </pc:spChg>
        <pc:spChg chg="del mod">
          <ac:chgData name="Simon Shaxted" userId="9f9508456a4a5dab" providerId="LiveId" clId="{637E014A-DC4E-4681-9229-D2CBB57988E5}" dt="2023-07-24T13:52:45.032" v="450" actId="478"/>
          <ac:spMkLst>
            <pc:docMk/>
            <pc:sldMasterMk cId="2241275065" sldId="2147483727"/>
            <ac:spMk id="5" creationId="{98DD6062-0998-AC7E-3F7E-5C5DAE4B5DFF}"/>
          </ac:spMkLst>
        </pc:spChg>
        <pc:sldLayoutChg chg="addSp delSp modSp add mod replId">
          <pc:chgData name="Simon Shaxted" userId="9f9508456a4a5dab" providerId="LiveId" clId="{637E014A-DC4E-4681-9229-D2CBB57988E5}" dt="2023-07-27T10:08:38.223" v="1770" actId="6014"/>
          <pc:sldLayoutMkLst>
            <pc:docMk/>
            <pc:sldMasterMk cId="2241275065" sldId="2147483727"/>
            <pc:sldLayoutMk cId="596087607" sldId="2147483728"/>
          </pc:sldLayoutMkLst>
          <pc:spChg chg="add mod">
            <ac:chgData name="Simon Shaxted" userId="9f9508456a4a5dab" providerId="LiveId" clId="{637E014A-DC4E-4681-9229-D2CBB57988E5}" dt="2023-07-24T13:50:41.151" v="375"/>
            <ac:spMkLst>
              <pc:docMk/>
              <pc:sldMasterMk cId="2241275065" sldId="2147483727"/>
              <pc:sldLayoutMk cId="596087607" sldId="2147483728"/>
              <ac:spMk id="2" creationId="{8E005DC3-AC87-02C4-8E54-AC3911D14CC8}"/>
            </ac:spMkLst>
          </pc:spChg>
          <pc:spChg chg="add del mod">
            <ac:chgData name="Simon Shaxted" userId="9f9508456a4a5dab" providerId="LiveId" clId="{637E014A-DC4E-4681-9229-D2CBB57988E5}" dt="2023-07-27T09:08:37.780" v="1588" actId="478"/>
            <ac:spMkLst>
              <pc:docMk/>
              <pc:sldMasterMk cId="2241275065" sldId="2147483727"/>
              <pc:sldLayoutMk cId="596087607" sldId="2147483728"/>
              <ac:spMk id="3" creationId="{39F86D13-10FE-7AFD-BEB8-F09FB6977182}"/>
            </ac:spMkLst>
          </pc:spChg>
          <pc:spChg chg="add mod">
            <ac:chgData name="Simon Shaxted" userId="9f9508456a4a5dab" providerId="LiveId" clId="{637E014A-DC4E-4681-9229-D2CBB57988E5}" dt="2023-07-27T09:09:05.731" v="1592" actId="12788"/>
            <ac:spMkLst>
              <pc:docMk/>
              <pc:sldMasterMk cId="2241275065" sldId="2147483727"/>
              <pc:sldLayoutMk cId="596087607" sldId="2147483728"/>
              <ac:spMk id="4" creationId="{505F8246-5E9A-1411-4ACB-165830666304}"/>
            </ac:spMkLst>
          </pc:spChg>
          <pc:spChg chg="add mod">
            <ac:chgData name="Simon Shaxted" userId="9f9508456a4a5dab" providerId="LiveId" clId="{637E014A-DC4E-4681-9229-D2CBB57988E5}" dt="2023-07-27T09:08:38.662" v="1589"/>
            <ac:spMkLst>
              <pc:docMk/>
              <pc:sldMasterMk cId="2241275065" sldId="2147483727"/>
              <pc:sldLayoutMk cId="596087607" sldId="2147483728"/>
              <ac:spMk id="5" creationId="{4287E10A-4F5E-E77A-4586-3529E57D5513}"/>
            </ac:spMkLst>
          </pc:spChg>
        </pc:sldLayoutChg>
        <pc:sldLayoutChg chg="add mod replId">
          <pc:chgData name="Simon Shaxted" userId="9f9508456a4a5dab" providerId="LiveId" clId="{637E014A-DC4E-4681-9229-D2CBB57988E5}" dt="2023-07-24T13:49:22.316" v="372" actId="2890"/>
          <pc:sldLayoutMkLst>
            <pc:docMk/>
            <pc:sldMasterMk cId="2241275065" sldId="2147483727"/>
            <pc:sldLayoutMk cId="2397177537" sldId="2147483729"/>
          </pc:sldLayoutMkLst>
        </pc:sldLayoutChg>
        <pc:sldLayoutChg chg="addSp delSp modSp add mod modTransition">
          <pc:chgData name="Simon Shaxted" userId="9f9508456a4a5dab" providerId="LiveId" clId="{637E014A-DC4E-4681-9229-D2CBB57988E5}" dt="2023-07-27T10:08:45.746" v="1771" actId="6014"/>
          <pc:sldLayoutMkLst>
            <pc:docMk/>
            <pc:sldMasterMk cId="2241275065" sldId="2147483727"/>
            <pc:sldLayoutMk cId="3303536651" sldId="2147483730"/>
          </pc:sldLayoutMkLst>
          <pc:spChg chg="mod">
            <ac:chgData name="Simon Shaxted" userId="9f9508456a4a5dab" providerId="LiveId" clId="{637E014A-DC4E-4681-9229-D2CBB57988E5}" dt="2023-07-24T14:27:02.129" v="927" actId="20577"/>
            <ac:spMkLst>
              <pc:docMk/>
              <pc:sldMasterMk cId="2241275065" sldId="2147483727"/>
              <pc:sldLayoutMk cId="3303536651" sldId="2147483730"/>
              <ac:spMk id="2" creationId="{8E005DC3-AC87-02C4-8E54-AC3911D14CC8}"/>
            </ac:spMkLst>
          </pc:spChg>
          <pc:spChg chg="del mod">
            <ac:chgData name="Simon Shaxted" userId="9f9508456a4a5dab" providerId="LiveId" clId="{637E014A-DC4E-4681-9229-D2CBB57988E5}" dt="2023-07-27T09:09:09.328" v="1593" actId="478"/>
            <ac:spMkLst>
              <pc:docMk/>
              <pc:sldMasterMk cId="2241275065" sldId="2147483727"/>
              <pc:sldLayoutMk cId="3303536651" sldId="2147483730"/>
              <ac:spMk id="3" creationId="{39F86D13-10FE-7AFD-BEB8-F09FB6977182}"/>
            </ac:spMkLst>
          </pc:spChg>
          <pc:spChg chg="del">
            <ac:chgData name="Simon Shaxted" userId="9f9508456a4a5dab" providerId="LiveId" clId="{637E014A-DC4E-4681-9229-D2CBB57988E5}" dt="2023-07-24T14:18:31.831" v="515" actId="478"/>
            <ac:spMkLst>
              <pc:docMk/>
              <pc:sldMasterMk cId="2241275065" sldId="2147483727"/>
              <pc:sldLayoutMk cId="3303536651" sldId="2147483730"/>
              <ac:spMk id="4" creationId="{505F8246-5E9A-1411-4ACB-165830666304}"/>
            </ac:spMkLst>
          </pc:spChg>
          <pc:spChg chg="add mod">
            <ac:chgData name="Simon Shaxted" userId="9f9508456a4a5dab" providerId="LiveId" clId="{637E014A-DC4E-4681-9229-D2CBB57988E5}" dt="2023-07-27T09:10:15.848" v="1642" actId="20577"/>
            <ac:spMkLst>
              <pc:docMk/>
              <pc:sldMasterMk cId="2241275065" sldId="2147483727"/>
              <pc:sldLayoutMk cId="3303536651" sldId="2147483730"/>
              <ac:spMk id="4" creationId="{6AC85986-72E8-A6BE-4BB9-51BDEBB2263F}"/>
            </ac:spMkLst>
          </pc:spChg>
          <pc:spChg chg="add mod">
            <ac:chgData name="Simon Shaxted" userId="9f9508456a4a5dab" providerId="LiveId" clId="{637E014A-DC4E-4681-9229-D2CBB57988E5}" dt="2023-07-24T14:26:37.256" v="926" actId="1036"/>
            <ac:spMkLst>
              <pc:docMk/>
              <pc:sldMasterMk cId="2241275065" sldId="2147483727"/>
              <pc:sldLayoutMk cId="3303536651" sldId="2147483730"/>
              <ac:spMk id="5" creationId="{6872F2CC-9FDE-E364-8806-1E9628C7FAA8}"/>
            </ac:spMkLst>
          </pc:spChg>
          <pc:spChg chg="add mod">
            <ac:chgData name="Simon Shaxted" userId="9f9508456a4a5dab" providerId="LiveId" clId="{637E014A-DC4E-4681-9229-D2CBB57988E5}" dt="2023-07-27T09:30:13.640" v="1690" actId="20577"/>
            <ac:spMkLst>
              <pc:docMk/>
              <pc:sldMasterMk cId="2241275065" sldId="2147483727"/>
              <pc:sldLayoutMk cId="3303536651" sldId="2147483730"/>
              <ac:spMk id="6" creationId="{9C1F498C-0A23-04A2-8DA8-5DE1A75F8397}"/>
            </ac:spMkLst>
          </pc:spChg>
          <pc:spChg chg="add mod">
            <ac:chgData name="Simon Shaxted" userId="9f9508456a4a5dab" providerId="LiveId" clId="{637E014A-DC4E-4681-9229-D2CBB57988E5}" dt="2023-07-24T14:22:32.918" v="648" actId="1035"/>
            <ac:spMkLst>
              <pc:docMk/>
              <pc:sldMasterMk cId="2241275065" sldId="2147483727"/>
              <pc:sldLayoutMk cId="3303536651" sldId="2147483730"/>
              <ac:spMk id="7" creationId="{40BC0B00-65D1-8F06-3A90-C1630663D965}"/>
            </ac:spMkLst>
          </pc:spChg>
          <pc:spChg chg="add mod">
            <ac:chgData name="Simon Shaxted" userId="9f9508456a4a5dab" providerId="LiveId" clId="{637E014A-DC4E-4681-9229-D2CBB57988E5}" dt="2023-07-27T09:29:09.639" v="1651" actId="113"/>
            <ac:spMkLst>
              <pc:docMk/>
              <pc:sldMasterMk cId="2241275065" sldId="2147483727"/>
              <pc:sldLayoutMk cId="3303536651" sldId="2147483730"/>
              <ac:spMk id="8" creationId="{FC0B280E-FBF5-E03D-A0E0-BE7B1236ABCE}"/>
            </ac:spMkLst>
          </pc:spChg>
          <pc:spChg chg="add mod">
            <ac:chgData name="Simon Shaxted" userId="9f9508456a4a5dab" providerId="LiveId" clId="{637E014A-DC4E-4681-9229-D2CBB57988E5}" dt="2023-07-24T14:26:37.256" v="926" actId="1036"/>
            <ac:spMkLst>
              <pc:docMk/>
              <pc:sldMasterMk cId="2241275065" sldId="2147483727"/>
              <pc:sldLayoutMk cId="3303536651" sldId="2147483730"/>
              <ac:spMk id="9" creationId="{D0A8B541-C584-46BF-257E-AFE85A8FD444}"/>
            </ac:spMkLst>
          </pc:spChg>
          <pc:picChg chg="add mod">
            <ac:chgData name="Simon Shaxted" userId="9f9508456a4a5dab" providerId="LiveId" clId="{637E014A-DC4E-4681-9229-D2CBB57988E5}" dt="2023-07-24T14:28:05.360" v="944" actId="208"/>
            <ac:picMkLst>
              <pc:docMk/>
              <pc:sldMasterMk cId="2241275065" sldId="2147483727"/>
              <pc:sldLayoutMk cId="3303536651" sldId="2147483730"/>
              <ac:picMk id="11" creationId="{0C3E6DDC-7483-8990-B244-186733AD6131}"/>
            </ac:picMkLst>
          </pc:picChg>
        </pc:sldLayoutChg>
        <pc:sldLayoutChg chg="addSp delSp modSp add mod modTransition">
          <pc:chgData name="Simon Shaxted" userId="9f9508456a4a5dab" providerId="LiveId" clId="{637E014A-DC4E-4681-9229-D2CBB57988E5}" dt="2023-07-27T10:08:59.604" v="1773" actId="6014"/>
          <pc:sldLayoutMkLst>
            <pc:docMk/>
            <pc:sldMasterMk cId="2241275065" sldId="2147483727"/>
            <pc:sldLayoutMk cId="654728835" sldId="2147483731"/>
          </pc:sldLayoutMkLst>
          <pc:spChg chg="del mod">
            <ac:chgData name="Simon Shaxted" userId="9f9508456a4a5dab" providerId="LiveId" clId="{637E014A-DC4E-4681-9229-D2CBB57988E5}" dt="2023-07-27T09:09:24.876" v="1597" actId="478"/>
            <ac:spMkLst>
              <pc:docMk/>
              <pc:sldMasterMk cId="2241275065" sldId="2147483727"/>
              <pc:sldLayoutMk cId="654728835" sldId="2147483731"/>
              <ac:spMk id="3" creationId="{39F86D13-10FE-7AFD-BEB8-F09FB6977182}"/>
            </ac:spMkLst>
          </pc:spChg>
          <pc:spChg chg="add mod">
            <ac:chgData name="Simon Shaxted" userId="9f9508456a4a5dab" providerId="LiveId" clId="{637E014A-DC4E-4681-9229-D2CBB57988E5}" dt="2023-07-24T14:52:48.002" v="1348" actId="20577"/>
            <ac:spMkLst>
              <pc:docMk/>
              <pc:sldMasterMk cId="2241275065" sldId="2147483727"/>
              <pc:sldLayoutMk cId="654728835" sldId="2147483731"/>
              <ac:spMk id="4" creationId="{1F02934A-FD40-6F4B-9DDA-D0D67A1CA3B0}"/>
            </ac:spMkLst>
          </pc:spChg>
          <pc:spChg chg="del">
            <ac:chgData name="Simon Shaxted" userId="9f9508456a4a5dab" providerId="LiveId" clId="{637E014A-DC4E-4681-9229-D2CBB57988E5}" dt="2023-07-24T14:28:44.448" v="953" actId="478"/>
            <ac:spMkLst>
              <pc:docMk/>
              <pc:sldMasterMk cId="2241275065" sldId="2147483727"/>
              <pc:sldLayoutMk cId="654728835" sldId="2147483731"/>
              <ac:spMk id="5" creationId="{6872F2CC-9FDE-E364-8806-1E9628C7FAA8}"/>
            </ac:spMkLst>
          </pc:spChg>
          <pc:spChg chg="add mod">
            <ac:chgData name="Simon Shaxted" userId="9f9508456a4a5dab" providerId="LiveId" clId="{637E014A-DC4E-4681-9229-D2CBB57988E5}" dt="2023-07-27T09:10:07.640" v="1640" actId="20577"/>
            <ac:spMkLst>
              <pc:docMk/>
              <pc:sldMasterMk cId="2241275065" sldId="2147483727"/>
              <pc:sldLayoutMk cId="654728835" sldId="2147483731"/>
              <ac:spMk id="5" creationId="{C699C550-EAA0-728D-82A6-7AD32FEF2747}"/>
            </ac:spMkLst>
          </pc:spChg>
          <pc:spChg chg="del">
            <ac:chgData name="Simon Shaxted" userId="9f9508456a4a5dab" providerId="LiveId" clId="{637E014A-DC4E-4681-9229-D2CBB57988E5}" dt="2023-07-24T14:28:44.448" v="953" actId="478"/>
            <ac:spMkLst>
              <pc:docMk/>
              <pc:sldMasterMk cId="2241275065" sldId="2147483727"/>
              <pc:sldLayoutMk cId="654728835" sldId="2147483731"/>
              <ac:spMk id="6" creationId="{9C1F498C-0A23-04A2-8DA8-5DE1A75F8397}"/>
            </ac:spMkLst>
          </pc:spChg>
          <pc:spChg chg="del">
            <ac:chgData name="Simon Shaxted" userId="9f9508456a4a5dab" providerId="LiveId" clId="{637E014A-DC4E-4681-9229-D2CBB57988E5}" dt="2023-07-24T14:28:44.448" v="953" actId="478"/>
            <ac:spMkLst>
              <pc:docMk/>
              <pc:sldMasterMk cId="2241275065" sldId="2147483727"/>
              <pc:sldLayoutMk cId="654728835" sldId="2147483731"/>
              <ac:spMk id="7" creationId="{40BC0B00-65D1-8F06-3A90-C1630663D965}"/>
            </ac:spMkLst>
          </pc:spChg>
          <pc:spChg chg="del">
            <ac:chgData name="Simon Shaxted" userId="9f9508456a4a5dab" providerId="LiveId" clId="{637E014A-DC4E-4681-9229-D2CBB57988E5}" dt="2023-07-24T14:28:44.448" v="953" actId="478"/>
            <ac:spMkLst>
              <pc:docMk/>
              <pc:sldMasterMk cId="2241275065" sldId="2147483727"/>
              <pc:sldLayoutMk cId="654728835" sldId="2147483731"/>
              <ac:spMk id="8" creationId="{FC0B280E-FBF5-E03D-A0E0-BE7B1236ABCE}"/>
            </ac:spMkLst>
          </pc:spChg>
          <pc:spChg chg="del">
            <ac:chgData name="Simon Shaxted" userId="9f9508456a4a5dab" providerId="LiveId" clId="{637E014A-DC4E-4681-9229-D2CBB57988E5}" dt="2023-07-24T14:28:44.448" v="953" actId="478"/>
            <ac:spMkLst>
              <pc:docMk/>
              <pc:sldMasterMk cId="2241275065" sldId="2147483727"/>
              <pc:sldLayoutMk cId="654728835" sldId="2147483731"/>
              <ac:spMk id="9" creationId="{D0A8B541-C584-46BF-257E-AFE85A8FD444}"/>
            </ac:spMkLst>
          </pc:spChg>
          <pc:spChg chg="add mod">
            <ac:chgData name="Simon Shaxted" userId="9f9508456a4a5dab" providerId="LiveId" clId="{637E014A-DC4E-4681-9229-D2CBB57988E5}" dt="2023-07-24T14:52:53.186" v="1353" actId="20577"/>
            <ac:spMkLst>
              <pc:docMk/>
              <pc:sldMasterMk cId="2241275065" sldId="2147483727"/>
              <pc:sldLayoutMk cId="654728835" sldId="2147483731"/>
              <ac:spMk id="10" creationId="{77463680-44BE-622E-A9A8-BD81B5119726}"/>
            </ac:spMkLst>
          </pc:spChg>
          <pc:spChg chg="add mod">
            <ac:chgData name="Simon Shaxted" userId="9f9508456a4a5dab" providerId="LiveId" clId="{637E014A-DC4E-4681-9229-D2CBB57988E5}" dt="2023-07-24T14:33:49.328" v="1051" actId="20577"/>
            <ac:spMkLst>
              <pc:docMk/>
              <pc:sldMasterMk cId="2241275065" sldId="2147483727"/>
              <pc:sldLayoutMk cId="654728835" sldId="2147483731"/>
              <ac:spMk id="12" creationId="{0C8037E9-522B-4AFC-7605-09043A36A9CE}"/>
            </ac:spMkLst>
          </pc:spChg>
          <pc:spChg chg="add mod">
            <ac:chgData name="Simon Shaxted" userId="9f9508456a4a5dab" providerId="LiveId" clId="{637E014A-DC4E-4681-9229-D2CBB57988E5}" dt="2023-07-24T14:33:57.444" v="1064" actId="20577"/>
            <ac:spMkLst>
              <pc:docMk/>
              <pc:sldMasterMk cId="2241275065" sldId="2147483727"/>
              <pc:sldLayoutMk cId="654728835" sldId="2147483731"/>
              <ac:spMk id="13" creationId="{6C751071-FCE7-5D92-7045-8AD32C73FA0A}"/>
            </ac:spMkLst>
          </pc:spChg>
          <pc:spChg chg="add mod">
            <ac:chgData name="Simon Shaxted" userId="9f9508456a4a5dab" providerId="LiveId" clId="{637E014A-DC4E-4681-9229-D2CBB57988E5}" dt="2023-07-24T14:34:43.969" v="1116" actId="20577"/>
            <ac:spMkLst>
              <pc:docMk/>
              <pc:sldMasterMk cId="2241275065" sldId="2147483727"/>
              <pc:sldLayoutMk cId="654728835" sldId="2147483731"/>
              <ac:spMk id="14" creationId="{9C898927-9479-55D6-29D3-B1236D789EAD}"/>
            </ac:spMkLst>
          </pc:spChg>
          <pc:spChg chg="add mod">
            <ac:chgData name="Simon Shaxted" userId="9f9508456a4a5dab" providerId="LiveId" clId="{637E014A-DC4E-4681-9229-D2CBB57988E5}" dt="2023-07-24T14:55:26.711" v="1429" actId="20577"/>
            <ac:spMkLst>
              <pc:docMk/>
              <pc:sldMasterMk cId="2241275065" sldId="2147483727"/>
              <pc:sldLayoutMk cId="654728835" sldId="2147483731"/>
              <ac:spMk id="15" creationId="{E3C12B58-862B-CD35-B25F-F72CA0551890}"/>
            </ac:spMkLst>
          </pc:spChg>
          <pc:spChg chg="add mod">
            <ac:chgData name="Simon Shaxted" userId="9f9508456a4a5dab" providerId="LiveId" clId="{637E014A-DC4E-4681-9229-D2CBB57988E5}" dt="2023-07-24T14:54:14.658" v="1426" actId="1035"/>
            <ac:spMkLst>
              <pc:docMk/>
              <pc:sldMasterMk cId="2241275065" sldId="2147483727"/>
              <pc:sldLayoutMk cId="654728835" sldId="2147483731"/>
              <ac:spMk id="16" creationId="{8B782126-5EEA-F489-784F-2E1126132FAD}"/>
            </ac:spMkLst>
          </pc:spChg>
          <pc:picChg chg="mod">
            <ac:chgData name="Simon Shaxted" userId="9f9508456a4a5dab" providerId="LiveId" clId="{637E014A-DC4E-4681-9229-D2CBB57988E5}" dt="2023-07-24T14:28:32.186" v="952" actId="14826"/>
            <ac:picMkLst>
              <pc:docMk/>
              <pc:sldMasterMk cId="2241275065" sldId="2147483727"/>
              <pc:sldLayoutMk cId="654728835" sldId="2147483731"/>
              <ac:picMk id="11" creationId="{0C3E6DDC-7483-8990-B244-186733AD6131}"/>
            </ac:picMkLst>
          </pc:picChg>
        </pc:sldLayoutChg>
        <pc:sldLayoutChg chg="addSp delSp modSp add mod modTransition modAnim">
          <pc:chgData name="Simon Shaxted" userId="9f9508456a4a5dab" providerId="LiveId" clId="{637E014A-DC4E-4681-9229-D2CBB57988E5}" dt="2023-07-27T10:08:51.144" v="1772" actId="6014"/>
          <pc:sldLayoutMkLst>
            <pc:docMk/>
            <pc:sldMasterMk cId="2241275065" sldId="2147483727"/>
            <pc:sldLayoutMk cId="1859466271" sldId="2147483732"/>
          </pc:sldLayoutMkLst>
          <pc:spChg chg="del mod">
            <ac:chgData name="Simon Shaxted" userId="9f9508456a4a5dab" providerId="LiveId" clId="{637E014A-DC4E-4681-9229-D2CBB57988E5}" dt="2023-07-27T09:09:14.610" v="1595" actId="478"/>
            <ac:spMkLst>
              <pc:docMk/>
              <pc:sldMasterMk cId="2241275065" sldId="2147483727"/>
              <pc:sldLayoutMk cId="1859466271" sldId="2147483732"/>
              <ac:spMk id="3" creationId="{39F86D13-10FE-7AFD-BEB8-F09FB6977182}"/>
            </ac:spMkLst>
          </pc:spChg>
          <pc:spChg chg="add mod">
            <ac:chgData name="Simon Shaxted" userId="9f9508456a4a5dab" providerId="LiveId" clId="{637E014A-DC4E-4681-9229-D2CBB57988E5}" dt="2023-07-27T09:31:26.104" v="1692" actId="1076"/>
            <ac:spMkLst>
              <pc:docMk/>
              <pc:sldMasterMk cId="2241275065" sldId="2147483727"/>
              <pc:sldLayoutMk cId="1859466271" sldId="2147483732"/>
              <ac:spMk id="4" creationId="{AFF410C9-FB34-8C7D-1C7D-39281D7279C2}"/>
            </ac:spMkLst>
          </pc:spChg>
          <pc:spChg chg="del">
            <ac:chgData name="Simon Shaxted" userId="9f9508456a4a5dab" providerId="LiveId" clId="{637E014A-DC4E-4681-9229-D2CBB57988E5}" dt="2023-07-24T14:31:10.121" v="1006" actId="478"/>
            <ac:spMkLst>
              <pc:docMk/>
              <pc:sldMasterMk cId="2241275065" sldId="2147483727"/>
              <pc:sldLayoutMk cId="1859466271" sldId="2147483732"/>
              <ac:spMk id="5" creationId="{6872F2CC-9FDE-E364-8806-1E9628C7FAA8}"/>
            </ac:spMkLst>
          </pc:spChg>
          <pc:spChg chg="add mod">
            <ac:chgData name="Simon Shaxted" userId="9f9508456a4a5dab" providerId="LiveId" clId="{637E014A-DC4E-4681-9229-D2CBB57988E5}" dt="2023-07-27T09:10:00.248" v="1627" actId="20577"/>
            <ac:spMkLst>
              <pc:docMk/>
              <pc:sldMasterMk cId="2241275065" sldId="2147483727"/>
              <pc:sldLayoutMk cId="1859466271" sldId="2147483732"/>
              <ac:spMk id="5" creationId="{9618A867-6037-DED1-A48F-179AE4B86126}"/>
            </ac:spMkLst>
          </pc:spChg>
          <pc:spChg chg="add mod">
            <ac:chgData name="Simon Shaxted" userId="9f9508456a4a5dab" providerId="LiveId" clId="{637E014A-DC4E-4681-9229-D2CBB57988E5}" dt="2023-07-27T09:33:03.016" v="1743" actId="113"/>
            <ac:spMkLst>
              <pc:docMk/>
              <pc:sldMasterMk cId="2241275065" sldId="2147483727"/>
              <pc:sldLayoutMk cId="1859466271" sldId="2147483732"/>
              <ac:spMk id="6" creationId="{4AA3EFB0-3137-CF72-9CD6-FE2E0749F610}"/>
            </ac:spMkLst>
          </pc:spChg>
          <pc:spChg chg="del">
            <ac:chgData name="Simon Shaxted" userId="9f9508456a4a5dab" providerId="LiveId" clId="{637E014A-DC4E-4681-9229-D2CBB57988E5}" dt="2023-07-24T14:31:10.121" v="1006" actId="478"/>
            <ac:spMkLst>
              <pc:docMk/>
              <pc:sldMasterMk cId="2241275065" sldId="2147483727"/>
              <pc:sldLayoutMk cId="1859466271" sldId="2147483732"/>
              <ac:spMk id="6" creationId="{9C1F498C-0A23-04A2-8DA8-5DE1A75F8397}"/>
            </ac:spMkLst>
          </pc:spChg>
          <pc:spChg chg="del">
            <ac:chgData name="Simon Shaxted" userId="9f9508456a4a5dab" providerId="LiveId" clId="{637E014A-DC4E-4681-9229-D2CBB57988E5}" dt="2023-07-24T14:31:10.121" v="1006" actId="478"/>
            <ac:spMkLst>
              <pc:docMk/>
              <pc:sldMasterMk cId="2241275065" sldId="2147483727"/>
              <pc:sldLayoutMk cId="1859466271" sldId="2147483732"/>
              <ac:spMk id="7" creationId="{40BC0B00-65D1-8F06-3A90-C1630663D965}"/>
            </ac:spMkLst>
          </pc:spChg>
          <pc:spChg chg="add mod">
            <ac:chgData name="Simon Shaxted" userId="9f9508456a4a5dab" providerId="LiveId" clId="{637E014A-DC4E-4681-9229-D2CBB57988E5}" dt="2023-07-27T09:33:01.039" v="1742" actId="1076"/>
            <ac:spMkLst>
              <pc:docMk/>
              <pc:sldMasterMk cId="2241275065" sldId="2147483727"/>
              <pc:sldLayoutMk cId="1859466271" sldId="2147483732"/>
              <ac:spMk id="7" creationId="{8F7CB9DE-FC48-ADA3-83EF-107A3DF9B5DF}"/>
            </ac:spMkLst>
          </pc:spChg>
          <pc:spChg chg="del">
            <ac:chgData name="Simon Shaxted" userId="9f9508456a4a5dab" providerId="LiveId" clId="{637E014A-DC4E-4681-9229-D2CBB57988E5}" dt="2023-07-24T14:31:10.121" v="1006" actId="478"/>
            <ac:spMkLst>
              <pc:docMk/>
              <pc:sldMasterMk cId="2241275065" sldId="2147483727"/>
              <pc:sldLayoutMk cId="1859466271" sldId="2147483732"/>
              <ac:spMk id="8" creationId="{FC0B280E-FBF5-E03D-A0E0-BE7B1236ABCE}"/>
            </ac:spMkLst>
          </pc:spChg>
          <pc:spChg chg="del">
            <ac:chgData name="Simon Shaxted" userId="9f9508456a4a5dab" providerId="LiveId" clId="{637E014A-DC4E-4681-9229-D2CBB57988E5}" dt="2023-07-24T14:31:10.121" v="1006" actId="478"/>
            <ac:spMkLst>
              <pc:docMk/>
              <pc:sldMasterMk cId="2241275065" sldId="2147483727"/>
              <pc:sldLayoutMk cId="1859466271" sldId="2147483732"/>
              <ac:spMk id="9" creationId="{D0A8B541-C584-46BF-257E-AFE85A8FD444}"/>
            </ac:spMkLst>
          </pc:spChg>
          <pc:spChg chg="add mod">
            <ac:chgData name="Simon Shaxted" userId="9f9508456a4a5dab" providerId="LiveId" clId="{637E014A-DC4E-4681-9229-D2CBB57988E5}" dt="2023-07-24T14:39:01.502" v="1343" actId="1038"/>
            <ac:spMkLst>
              <pc:docMk/>
              <pc:sldMasterMk cId="2241275065" sldId="2147483727"/>
              <pc:sldLayoutMk cId="1859466271" sldId="2147483732"/>
              <ac:spMk id="10" creationId="{B8DD5A78-4AF3-3B84-C13C-62B395BCE0CB}"/>
            </ac:spMkLst>
          </pc:spChg>
        </pc:sldLayoutChg>
      </pc:sldMasterChg>
      <pc:sldMasterChg chg="add mod addSldLayout modSldLayout">
        <pc:chgData name="Simon Shaxted" userId="9f9508456a4a5dab" providerId="LiveId" clId="{637E014A-DC4E-4681-9229-D2CBB57988E5}" dt="2023-07-27T10:23:00.120" v="1787" actId="2890"/>
        <pc:sldMasterMkLst>
          <pc:docMk/>
          <pc:sldMasterMk cId="214190066" sldId="2147483735"/>
        </pc:sldMasterMkLst>
        <pc:sldLayoutChg chg="add mod replId">
          <pc:chgData name="Simon Shaxted" userId="9f9508456a4a5dab" providerId="LiveId" clId="{637E014A-DC4E-4681-9229-D2CBB57988E5}" dt="2023-07-27T10:23:00.120" v="1787" actId="2890"/>
          <pc:sldLayoutMkLst>
            <pc:docMk/>
            <pc:sldMasterMk cId="214190066" sldId="2147483735"/>
            <pc:sldLayoutMk cId="592739994" sldId="2147483736"/>
          </pc:sldLayoutMkLst>
        </pc:sldLayoutChg>
        <pc:sldLayoutChg chg="add mod replId">
          <pc:chgData name="Simon Shaxted" userId="9f9508456a4a5dab" providerId="LiveId" clId="{637E014A-DC4E-4681-9229-D2CBB57988E5}" dt="2023-07-27T10:23:00.120" v="1787" actId="2890"/>
          <pc:sldLayoutMkLst>
            <pc:docMk/>
            <pc:sldMasterMk cId="214190066" sldId="2147483735"/>
            <pc:sldLayoutMk cId="1643721035" sldId="2147483737"/>
          </pc:sldLayoutMkLst>
        </pc:sldLayoutChg>
      </pc:sldMasterChg>
    </pc:docChg>
  </pc:docChgLst>
  <pc:docChgLst>
    <pc:chgData name="Simon Shaxted" userId="9f9508456a4a5dab" providerId="LiveId" clId="{048FBC48-57E8-434C-A0AA-8A1D842C2757}"/>
    <pc:docChg chg="undo custSel addSld delSld modSld sldOrd">
      <pc:chgData name="Simon Shaxted" userId="9f9508456a4a5dab" providerId="LiveId" clId="{048FBC48-57E8-434C-A0AA-8A1D842C2757}" dt="2024-03-13T14:13:06.526" v="7541" actId="20577"/>
      <pc:docMkLst>
        <pc:docMk/>
      </pc:docMkLst>
      <pc:sldChg chg="del">
        <pc:chgData name="Simon Shaxted" userId="9f9508456a4a5dab" providerId="LiveId" clId="{048FBC48-57E8-434C-A0AA-8A1D842C2757}" dt="2024-03-11T12:39:40.185" v="21" actId="47"/>
        <pc:sldMkLst>
          <pc:docMk/>
          <pc:sldMk cId="3306322541" sldId="266"/>
        </pc:sldMkLst>
      </pc:sldChg>
      <pc:sldChg chg="modSp mod">
        <pc:chgData name="Simon Shaxted" userId="9f9508456a4a5dab" providerId="LiveId" clId="{048FBC48-57E8-434C-A0AA-8A1D842C2757}" dt="2024-03-11T12:47:22.643" v="92"/>
        <pc:sldMkLst>
          <pc:docMk/>
          <pc:sldMk cId="3183257306" sldId="268"/>
        </pc:sldMkLst>
        <pc:spChg chg="mod">
          <ac:chgData name="Simon Shaxted" userId="9f9508456a4a5dab" providerId="LiveId" clId="{048FBC48-57E8-434C-A0AA-8A1D842C2757}" dt="2024-03-11T12:40:30.783" v="34" actId="20577"/>
          <ac:spMkLst>
            <pc:docMk/>
            <pc:sldMk cId="3183257306" sldId="268"/>
            <ac:spMk id="8" creationId="{4128AA08-8899-B412-A856-C9D2B586CA3E}"/>
          </ac:spMkLst>
        </pc:spChg>
        <pc:spChg chg="mod">
          <ac:chgData name="Simon Shaxted" userId="9f9508456a4a5dab" providerId="LiveId" clId="{048FBC48-57E8-434C-A0AA-8A1D842C2757}" dt="2024-03-11T12:40:22.029" v="30" actId="20577"/>
          <ac:spMkLst>
            <pc:docMk/>
            <pc:sldMk cId="3183257306" sldId="268"/>
            <ac:spMk id="9" creationId="{C03122FB-33AC-1F0A-8C56-7DD0D076C764}"/>
          </ac:spMkLst>
        </pc:spChg>
        <pc:spChg chg="mod">
          <ac:chgData name="Simon Shaxted" userId="9f9508456a4a5dab" providerId="LiveId" clId="{048FBC48-57E8-434C-A0AA-8A1D842C2757}" dt="2024-03-11T12:46:49.416" v="84" actId="14100"/>
          <ac:spMkLst>
            <pc:docMk/>
            <pc:sldMk cId="3183257306" sldId="268"/>
            <ac:spMk id="10" creationId="{B36CF294-FA50-48D0-6F97-BE5D4BC8520E}"/>
          </ac:spMkLst>
        </pc:spChg>
        <pc:spChg chg="mod">
          <ac:chgData name="Simon Shaxted" userId="9f9508456a4a5dab" providerId="LiveId" clId="{048FBC48-57E8-434C-A0AA-8A1D842C2757}" dt="2024-03-11T12:47:22.643" v="92"/>
          <ac:spMkLst>
            <pc:docMk/>
            <pc:sldMk cId="3183257306" sldId="268"/>
            <ac:spMk id="11" creationId="{90C4FABE-1C16-7DA0-8588-094FD74C0A6F}"/>
          </ac:spMkLst>
        </pc:spChg>
        <pc:spChg chg="mod">
          <ac:chgData name="Simon Shaxted" userId="9f9508456a4a5dab" providerId="LiveId" clId="{048FBC48-57E8-434C-A0AA-8A1D842C2757}" dt="2024-03-11T12:40:11.495" v="26" actId="20577"/>
          <ac:spMkLst>
            <pc:docMk/>
            <pc:sldMk cId="3183257306" sldId="268"/>
            <ac:spMk id="12" creationId="{B897C6B3-7FCB-D551-917C-D3C869DF3B84}"/>
          </ac:spMkLst>
        </pc:spChg>
        <pc:spChg chg="mod">
          <ac:chgData name="Simon Shaxted" userId="9f9508456a4a5dab" providerId="LiveId" clId="{048FBC48-57E8-434C-A0AA-8A1D842C2757}" dt="2024-03-11T12:41:36.534" v="42" actId="6549"/>
          <ac:spMkLst>
            <pc:docMk/>
            <pc:sldMk cId="3183257306" sldId="268"/>
            <ac:spMk id="13" creationId="{F403FD49-6727-09C7-AD4A-FC43F82F3F48}"/>
          </ac:spMkLst>
        </pc:spChg>
        <pc:spChg chg="mod">
          <ac:chgData name="Simon Shaxted" userId="9f9508456a4a5dab" providerId="LiveId" clId="{048FBC48-57E8-434C-A0AA-8A1D842C2757}" dt="2024-03-11T12:46:49.416" v="84" actId="14100"/>
          <ac:spMkLst>
            <pc:docMk/>
            <pc:sldMk cId="3183257306" sldId="268"/>
            <ac:spMk id="14" creationId="{BAE72026-DD46-B83E-7A29-FA2A7CAE6E2F}"/>
          </ac:spMkLst>
        </pc:spChg>
        <pc:spChg chg="mod">
          <ac:chgData name="Simon Shaxted" userId="9f9508456a4a5dab" providerId="LiveId" clId="{048FBC48-57E8-434C-A0AA-8A1D842C2757}" dt="2024-03-11T12:46:49.416" v="84" actId="14100"/>
          <ac:spMkLst>
            <pc:docMk/>
            <pc:sldMk cId="3183257306" sldId="268"/>
            <ac:spMk id="15" creationId="{5D7DC184-9676-E54D-EB99-D4814160D072}"/>
          </ac:spMkLst>
        </pc:spChg>
      </pc:sldChg>
      <pc:sldChg chg="addSp delSp modSp mod modNotesTx">
        <pc:chgData name="Simon Shaxted" userId="9f9508456a4a5dab" providerId="LiveId" clId="{048FBC48-57E8-434C-A0AA-8A1D842C2757}" dt="2024-03-12T12:17:54.938" v="2704"/>
        <pc:sldMkLst>
          <pc:docMk/>
          <pc:sldMk cId="2969686957" sldId="271"/>
        </pc:sldMkLst>
        <pc:spChg chg="del">
          <ac:chgData name="Simon Shaxted" userId="9f9508456a4a5dab" providerId="LiveId" clId="{048FBC48-57E8-434C-A0AA-8A1D842C2757}" dt="2024-03-12T12:17:34.387" v="2701" actId="478"/>
          <ac:spMkLst>
            <pc:docMk/>
            <pc:sldMk cId="2969686957" sldId="271"/>
            <ac:spMk id="3" creationId="{D41EA304-5300-9254-F8AF-E71491422807}"/>
          </ac:spMkLst>
        </pc:spChg>
        <pc:spChg chg="del">
          <ac:chgData name="Simon Shaxted" userId="9f9508456a4a5dab" providerId="LiveId" clId="{048FBC48-57E8-434C-A0AA-8A1D842C2757}" dt="2024-03-12T12:17:34.387" v="2701" actId="478"/>
          <ac:spMkLst>
            <pc:docMk/>
            <pc:sldMk cId="2969686957" sldId="271"/>
            <ac:spMk id="4" creationId="{3F72BD4B-6190-F505-15CF-F35E3E512914}"/>
          </ac:spMkLst>
        </pc:spChg>
        <pc:spChg chg="del">
          <ac:chgData name="Simon Shaxted" userId="9f9508456a4a5dab" providerId="LiveId" clId="{048FBC48-57E8-434C-A0AA-8A1D842C2757}" dt="2024-03-12T12:17:34.387" v="2701" actId="478"/>
          <ac:spMkLst>
            <pc:docMk/>
            <pc:sldMk cId="2969686957" sldId="271"/>
            <ac:spMk id="5" creationId="{B4117073-7E6A-7CD8-7082-7AB6ED5B6F9D}"/>
          </ac:spMkLst>
        </pc:spChg>
        <pc:spChg chg="del">
          <ac:chgData name="Simon Shaxted" userId="9f9508456a4a5dab" providerId="LiveId" clId="{048FBC48-57E8-434C-A0AA-8A1D842C2757}" dt="2024-03-12T12:17:34.387" v="2701" actId="478"/>
          <ac:spMkLst>
            <pc:docMk/>
            <pc:sldMk cId="2969686957" sldId="271"/>
            <ac:spMk id="6" creationId="{E8A57F2B-96C4-F61C-8514-F9135922E14E}"/>
          </ac:spMkLst>
        </pc:spChg>
        <pc:spChg chg="del">
          <ac:chgData name="Simon Shaxted" userId="9f9508456a4a5dab" providerId="LiveId" clId="{048FBC48-57E8-434C-A0AA-8A1D842C2757}" dt="2024-03-12T12:17:34.387" v="2701" actId="478"/>
          <ac:spMkLst>
            <pc:docMk/>
            <pc:sldMk cId="2969686957" sldId="271"/>
            <ac:spMk id="7" creationId="{D5323DED-7594-1374-3332-E908AFEE0C50}"/>
          </ac:spMkLst>
        </pc:spChg>
        <pc:spChg chg="mod">
          <ac:chgData name="Simon Shaxted" userId="9f9508456a4a5dab" providerId="LiveId" clId="{048FBC48-57E8-434C-A0AA-8A1D842C2757}" dt="2024-03-12T12:17:34.810" v="2702"/>
          <ac:spMkLst>
            <pc:docMk/>
            <pc:sldMk cId="2969686957" sldId="271"/>
            <ac:spMk id="14" creationId="{BCAB026C-3DE1-96B3-983E-48CA1ABB038E}"/>
          </ac:spMkLst>
        </pc:spChg>
        <pc:spChg chg="mod">
          <ac:chgData name="Simon Shaxted" userId="9f9508456a4a5dab" providerId="LiveId" clId="{048FBC48-57E8-434C-A0AA-8A1D842C2757}" dt="2024-03-12T12:17:34.810" v="2702"/>
          <ac:spMkLst>
            <pc:docMk/>
            <pc:sldMk cId="2969686957" sldId="271"/>
            <ac:spMk id="18" creationId="{ED89F99C-A7C9-30D5-6956-E19D3C2651C3}"/>
          </ac:spMkLst>
        </pc:spChg>
        <pc:spChg chg="mod">
          <ac:chgData name="Simon Shaxted" userId="9f9508456a4a5dab" providerId="LiveId" clId="{048FBC48-57E8-434C-A0AA-8A1D842C2757}" dt="2024-03-12T12:17:34.810" v="2702"/>
          <ac:spMkLst>
            <pc:docMk/>
            <pc:sldMk cId="2969686957" sldId="271"/>
            <ac:spMk id="21" creationId="{3ED894E1-2E0A-E028-610D-A5353F070180}"/>
          </ac:spMkLst>
        </pc:spChg>
        <pc:spChg chg="mod">
          <ac:chgData name="Simon Shaxted" userId="9f9508456a4a5dab" providerId="LiveId" clId="{048FBC48-57E8-434C-A0AA-8A1D842C2757}" dt="2024-03-12T12:17:34.810" v="2702"/>
          <ac:spMkLst>
            <pc:docMk/>
            <pc:sldMk cId="2969686957" sldId="271"/>
            <ac:spMk id="24" creationId="{34E24430-4FAF-A1C9-005B-C89FC51683A3}"/>
          </ac:spMkLst>
        </pc:spChg>
        <pc:spChg chg="mod">
          <ac:chgData name="Simon Shaxted" userId="9f9508456a4a5dab" providerId="LiveId" clId="{048FBC48-57E8-434C-A0AA-8A1D842C2757}" dt="2024-03-12T12:17:34.810" v="2702"/>
          <ac:spMkLst>
            <pc:docMk/>
            <pc:sldMk cId="2969686957" sldId="271"/>
            <ac:spMk id="26" creationId="{FC7EE8D2-00A9-A788-1292-89251EE22229}"/>
          </ac:spMkLst>
        </pc:spChg>
        <pc:spChg chg="mod">
          <ac:chgData name="Simon Shaxted" userId="9f9508456a4a5dab" providerId="LiveId" clId="{048FBC48-57E8-434C-A0AA-8A1D842C2757}" dt="2024-03-12T12:17:45.457" v="2703"/>
          <ac:spMkLst>
            <pc:docMk/>
            <pc:sldMk cId="2969686957" sldId="271"/>
            <ac:spMk id="29" creationId="{090B11A5-E99F-0A87-6340-EFA1B07A29E1}"/>
          </ac:spMkLst>
        </pc:spChg>
        <pc:spChg chg="mod">
          <ac:chgData name="Simon Shaxted" userId="9f9508456a4a5dab" providerId="LiveId" clId="{048FBC48-57E8-434C-A0AA-8A1D842C2757}" dt="2024-03-12T12:17:45.457" v="2703"/>
          <ac:spMkLst>
            <pc:docMk/>
            <pc:sldMk cId="2969686957" sldId="271"/>
            <ac:spMk id="33" creationId="{4EAE6F25-4CBB-0F7D-22E7-3088A2E4B566}"/>
          </ac:spMkLst>
        </pc:spChg>
        <pc:spChg chg="mod">
          <ac:chgData name="Simon Shaxted" userId="9f9508456a4a5dab" providerId="LiveId" clId="{048FBC48-57E8-434C-A0AA-8A1D842C2757}" dt="2024-03-12T12:17:45.457" v="2703"/>
          <ac:spMkLst>
            <pc:docMk/>
            <pc:sldMk cId="2969686957" sldId="271"/>
            <ac:spMk id="36" creationId="{7B37B53E-356B-87EC-E2BA-0C7FB51149AF}"/>
          </ac:spMkLst>
        </pc:spChg>
        <pc:spChg chg="mod">
          <ac:chgData name="Simon Shaxted" userId="9f9508456a4a5dab" providerId="LiveId" clId="{048FBC48-57E8-434C-A0AA-8A1D842C2757}" dt="2024-03-12T12:17:45.457" v="2703"/>
          <ac:spMkLst>
            <pc:docMk/>
            <pc:sldMk cId="2969686957" sldId="271"/>
            <ac:spMk id="39" creationId="{4A177CED-86E2-18B4-033A-1ACAB58B8A78}"/>
          </ac:spMkLst>
        </pc:spChg>
        <pc:spChg chg="mod">
          <ac:chgData name="Simon Shaxted" userId="9f9508456a4a5dab" providerId="LiveId" clId="{048FBC48-57E8-434C-A0AA-8A1D842C2757}" dt="2024-03-12T12:17:45.457" v="2703"/>
          <ac:spMkLst>
            <pc:docMk/>
            <pc:sldMk cId="2969686957" sldId="271"/>
            <ac:spMk id="41" creationId="{DE2750A8-7C22-9E97-04E4-32D2E8A52EAA}"/>
          </ac:spMkLst>
        </pc:spChg>
        <pc:grpChg chg="add mod">
          <ac:chgData name="Simon Shaxted" userId="9f9508456a4a5dab" providerId="LiveId" clId="{048FBC48-57E8-434C-A0AA-8A1D842C2757}" dt="2024-03-12T12:17:34.810" v="2702"/>
          <ac:grpSpMkLst>
            <pc:docMk/>
            <pc:sldMk cId="2969686957" sldId="271"/>
            <ac:grpSpMk id="13" creationId="{B0E160D6-80A4-65EB-DC96-264730575F40}"/>
          </ac:grpSpMkLst>
        </pc:grpChg>
        <pc:grpChg chg="add mod">
          <ac:chgData name="Simon Shaxted" userId="9f9508456a4a5dab" providerId="LiveId" clId="{048FBC48-57E8-434C-A0AA-8A1D842C2757}" dt="2024-03-12T12:17:34.810" v="2702"/>
          <ac:grpSpMkLst>
            <pc:docMk/>
            <pc:sldMk cId="2969686957" sldId="271"/>
            <ac:grpSpMk id="16" creationId="{A1BCB162-6EEC-F49D-2F1A-0F65F22EDFBA}"/>
          </ac:grpSpMkLst>
        </pc:grpChg>
        <pc:grpChg chg="add mod">
          <ac:chgData name="Simon Shaxted" userId="9f9508456a4a5dab" providerId="LiveId" clId="{048FBC48-57E8-434C-A0AA-8A1D842C2757}" dt="2024-03-12T12:17:34.810" v="2702"/>
          <ac:grpSpMkLst>
            <pc:docMk/>
            <pc:sldMk cId="2969686957" sldId="271"/>
            <ac:grpSpMk id="19" creationId="{347968C4-2CEC-5FF0-9FB8-D9E57AB030C8}"/>
          </ac:grpSpMkLst>
        </pc:grpChg>
        <pc:grpChg chg="add mod">
          <ac:chgData name="Simon Shaxted" userId="9f9508456a4a5dab" providerId="LiveId" clId="{048FBC48-57E8-434C-A0AA-8A1D842C2757}" dt="2024-03-12T12:17:34.810" v="2702"/>
          <ac:grpSpMkLst>
            <pc:docMk/>
            <pc:sldMk cId="2969686957" sldId="271"/>
            <ac:grpSpMk id="22" creationId="{06339F7E-CA68-8F2E-C002-51A13BDD887F}"/>
          </ac:grpSpMkLst>
        </pc:grpChg>
        <pc:grpChg chg="add mod">
          <ac:chgData name="Simon Shaxted" userId="9f9508456a4a5dab" providerId="LiveId" clId="{048FBC48-57E8-434C-A0AA-8A1D842C2757}" dt="2024-03-12T12:17:34.810" v="2702"/>
          <ac:grpSpMkLst>
            <pc:docMk/>
            <pc:sldMk cId="2969686957" sldId="271"/>
            <ac:grpSpMk id="25" creationId="{F3E7EBC7-613B-071F-C1AD-023BE3B5689A}"/>
          </ac:grpSpMkLst>
        </pc:grpChg>
        <pc:grpChg chg="add mod">
          <ac:chgData name="Simon Shaxted" userId="9f9508456a4a5dab" providerId="LiveId" clId="{048FBC48-57E8-434C-A0AA-8A1D842C2757}" dt="2024-03-12T12:17:45.457" v="2703"/>
          <ac:grpSpMkLst>
            <pc:docMk/>
            <pc:sldMk cId="2969686957" sldId="271"/>
            <ac:grpSpMk id="28" creationId="{0375373F-FFA4-9FFE-0200-91053578B2E3}"/>
          </ac:grpSpMkLst>
        </pc:grpChg>
        <pc:grpChg chg="add mod">
          <ac:chgData name="Simon Shaxted" userId="9f9508456a4a5dab" providerId="LiveId" clId="{048FBC48-57E8-434C-A0AA-8A1D842C2757}" dt="2024-03-12T12:17:45.457" v="2703"/>
          <ac:grpSpMkLst>
            <pc:docMk/>
            <pc:sldMk cId="2969686957" sldId="271"/>
            <ac:grpSpMk id="31" creationId="{2F387351-D416-6FB7-0DEA-68D5D4B0EB79}"/>
          </ac:grpSpMkLst>
        </pc:grpChg>
        <pc:grpChg chg="add mod">
          <ac:chgData name="Simon Shaxted" userId="9f9508456a4a5dab" providerId="LiveId" clId="{048FBC48-57E8-434C-A0AA-8A1D842C2757}" dt="2024-03-12T12:17:45.457" v="2703"/>
          <ac:grpSpMkLst>
            <pc:docMk/>
            <pc:sldMk cId="2969686957" sldId="271"/>
            <ac:grpSpMk id="34" creationId="{2D03E63B-1966-8C6D-561A-BD670632BCBE}"/>
          </ac:grpSpMkLst>
        </pc:grpChg>
        <pc:grpChg chg="add mod">
          <ac:chgData name="Simon Shaxted" userId="9f9508456a4a5dab" providerId="LiveId" clId="{048FBC48-57E8-434C-A0AA-8A1D842C2757}" dt="2024-03-12T12:17:45.457" v="2703"/>
          <ac:grpSpMkLst>
            <pc:docMk/>
            <pc:sldMk cId="2969686957" sldId="271"/>
            <ac:grpSpMk id="37" creationId="{1C5ACDC7-B8EB-EF15-CF33-0867C36A3317}"/>
          </ac:grpSpMkLst>
        </pc:grpChg>
        <pc:grpChg chg="add mod">
          <ac:chgData name="Simon Shaxted" userId="9f9508456a4a5dab" providerId="LiveId" clId="{048FBC48-57E8-434C-A0AA-8A1D842C2757}" dt="2024-03-12T12:17:45.457" v="2703"/>
          <ac:grpSpMkLst>
            <pc:docMk/>
            <pc:sldMk cId="2969686957" sldId="271"/>
            <ac:grpSpMk id="40" creationId="{B2B02E28-8297-3E48-D7E7-194D758BF03F}"/>
          </ac:grpSpMkLst>
        </pc:grpChg>
        <pc:picChg chg="del">
          <ac:chgData name="Simon Shaxted" userId="9f9508456a4a5dab" providerId="LiveId" clId="{048FBC48-57E8-434C-A0AA-8A1D842C2757}" dt="2024-03-12T12:17:34.387" v="2701" actId="478"/>
          <ac:picMkLst>
            <pc:docMk/>
            <pc:sldMk cId="2969686957" sldId="271"/>
            <ac:picMk id="8" creationId="{D52915B4-A9A4-D061-FE7E-E3E687083457}"/>
          </ac:picMkLst>
        </pc:picChg>
        <pc:picChg chg="del">
          <ac:chgData name="Simon Shaxted" userId="9f9508456a4a5dab" providerId="LiveId" clId="{048FBC48-57E8-434C-A0AA-8A1D842C2757}" dt="2024-03-12T12:17:34.387" v="2701" actId="478"/>
          <ac:picMkLst>
            <pc:docMk/>
            <pc:sldMk cId="2969686957" sldId="271"/>
            <ac:picMk id="9" creationId="{469E0A37-5C67-8580-F0F3-41D4B40B5D76}"/>
          </ac:picMkLst>
        </pc:picChg>
        <pc:picChg chg="del">
          <ac:chgData name="Simon Shaxted" userId="9f9508456a4a5dab" providerId="LiveId" clId="{048FBC48-57E8-434C-A0AA-8A1D842C2757}" dt="2024-03-12T12:17:34.387" v="2701" actId="478"/>
          <ac:picMkLst>
            <pc:docMk/>
            <pc:sldMk cId="2969686957" sldId="271"/>
            <ac:picMk id="10" creationId="{AEA9919A-6D5E-4F56-2152-4AFE7948E39C}"/>
          </ac:picMkLst>
        </pc:picChg>
        <pc:picChg chg="del">
          <ac:chgData name="Simon Shaxted" userId="9f9508456a4a5dab" providerId="LiveId" clId="{048FBC48-57E8-434C-A0AA-8A1D842C2757}" dt="2024-03-12T12:17:34.387" v="2701" actId="478"/>
          <ac:picMkLst>
            <pc:docMk/>
            <pc:sldMk cId="2969686957" sldId="271"/>
            <ac:picMk id="11" creationId="{23F88E76-F587-63AA-3565-91BDDE45D80F}"/>
          </ac:picMkLst>
        </pc:picChg>
        <pc:picChg chg="del">
          <ac:chgData name="Simon Shaxted" userId="9f9508456a4a5dab" providerId="LiveId" clId="{048FBC48-57E8-434C-A0AA-8A1D842C2757}" dt="2024-03-12T12:17:34.387" v="2701" actId="478"/>
          <ac:picMkLst>
            <pc:docMk/>
            <pc:sldMk cId="2969686957" sldId="271"/>
            <ac:picMk id="12" creationId="{EDAB2F23-3102-DB16-FAB7-F109CC511B5C}"/>
          </ac:picMkLst>
        </pc:picChg>
        <pc:picChg chg="mod">
          <ac:chgData name="Simon Shaxted" userId="9f9508456a4a5dab" providerId="LiveId" clId="{048FBC48-57E8-434C-A0AA-8A1D842C2757}" dt="2024-03-12T12:17:34.810" v="2702"/>
          <ac:picMkLst>
            <pc:docMk/>
            <pc:sldMk cId="2969686957" sldId="271"/>
            <ac:picMk id="15" creationId="{4539500E-9827-AF8E-90AD-4CF4EDDC4E5D}"/>
          </ac:picMkLst>
        </pc:picChg>
        <pc:picChg chg="mod">
          <ac:chgData name="Simon Shaxted" userId="9f9508456a4a5dab" providerId="LiveId" clId="{048FBC48-57E8-434C-A0AA-8A1D842C2757}" dt="2024-03-12T12:17:34.810" v="2702"/>
          <ac:picMkLst>
            <pc:docMk/>
            <pc:sldMk cId="2969686957" sldId="271"/>
            <ac:picMk id="17" creationId="{F968553C-78FD-03CB-E26C-C33379DDBA72}"/>
          </ac:picMkLst>
        </pc:picChg>
        <pc:picChg chg="mod">
          <ac:chgData name="Simon Shaxted" userId="9f9508456a4a5dab" providerId="LiveId" clId="{048FBC48-57E8-434C-A0AA-8A1D842C2757}" dt="2024-03-12T12:17:34.810" v="2702"/>
          <ac:picMkLst>
            <pc:docMk/>
            <pc:sldMk cId="2969686957" sldId="271"/>
            <ac:picMk id="20" creationId="{527B152C-0E7E-A891-888A-648D42B973A6}"/>
          </ac:picMkLst>
        </pc:picChg>
        <pc:picChg chg="mod">
          <ac:chgData name="Simon Shaxted" userId="9f9508456a4a5dab" providerId="LiveId" clId="{048FBC48-57E8-434C-A0AA-8A1D842C2757}" dt="2024-03-12T12:17:34.810" v="2702"/>
          <ac:picMkLst>
            <pc:docMk/>
            <pc:sldMk cId="2969686957" sldId="271"/>
            <ac:picMk id="23" creationId="{852EBC30-471B-9551-0056-21D8F60B42F9}"/>
          </ac:picMkLst>
        </pc:picChg>
        <pc:picChg chg="mod">
          <ac:chgData name="Simon Shaxted" userId="9f9508456a4a5dab" providerId="LiveId" clId="{048FBC48-57E8-434C-A0AA-8A1D842C2757}" dt="2024-03-12T12:17:34.810" v="2702"/>
          <ac:picMkLst>
            <pc:docMk/>
            <pc:sldMk cId="2969686957" sldId="271"/>
            <ac:picMk id="27" creationId="{CD117A2E-D526-7CC3-38FB-6B627725B3B6}"/>
          </ac:picMkLst>
        </pc:picChg>
        <pc:picChg chg="mod">
          <ac:chgData name="Simon Shaxted" userId="9f9508456a4a5dab" providerId="LiveId" clId="{048FBC48-57E8-434C-A0AA-8A1D842C2757}" dt="2024-03-12T12:17:45.457" v="2703"/>
          <ac:picMkLst>
            <pc:docMk/>
            <pc:sldMk cId="2969686957" sldId="271"/>
            <ac:picMk id="30" creationId="{262DDD00-F428-C493-5315-7C194E1F2D6D}"/>
          </ac:picMkLst>
        </pc:picChg>
        <pc:picChg chg="mod">
          <ac:chgData name="Simon Shaxted" userId="9f9508456a4a5dab" providerId="LiveId" clId="{048FBC48-57E8-434C-A0AA-8A1D842C2757}" dt="2024-03-12T12:17:45.457" v="2703"/>
          <ac:picMkLst>
            <pc:docMk/>
            <pc:sldMk cId="2969686957" sldId="271"/>
            <ac:picMk id="32" creationId="{5A319793-CABF-14A6-F1A6-423ED20B80FC}"/>
          </ac:picMkLst>
        </pc:picChg>
        <pc:picChg chg="mod">
          <ac:chgData name="Simon Shaxted" userId="9f9508456a4a5dab" providerId="LiveId" clId="{048FBC48-57E8-434C-A0AA-8A1D842C2757}" dt="2024-03-12T12:17:45.457" v="2703"/>
          <ac:picMkLst>
            <pc:docMk/>
            <pc:sldMk cId="2969686957" sldId="271"/>
            <ac:picMk id="35" creationId="{FAD32DD8-23E3-DD3E-8864-03E354081C8F}"/>
          </ac:picMkLst>
        </pc:picChg>
        <pc:picChg chg="mod">
          <ac:chgData name="Simon Shaxted" userId="9f9508456a4a5dab" providerId="LiveId" clId="{048FBC48-57E8-434C-A0AA-8A1D842C2757}" dt="2024-03-12T12:17:45.457" v="2703"/>
          <ac:picMkLst>
            <pc:docMk/>
            <pc:sldMk cId="2969686957" sldId="271"/>
            <ac:picMk id="38" creationId="{0E0F5313-282B-1BF0-713A-11AC86B4B2B4}"/>
          </ac:picMkLst>
        </pc:picChg>
        <pc:picChg chg="mod">
          <ac:chgData name="Simon Shaxted" userId="9f9508456a4a5dab" providerId="LiveId" clId="{048FBC48-57E8-434C-A0AA-8A1D842C2757}" dt="2024-03-12T12:17:45.457" v="2703"/>
          <ac:picMkLst>
            <pc:docMk/>
            <pc:sldMk cId="2969686957" sldId="271"/>
            <ac:picMk id="42" creationId="{57D9857A-6165-9F90-FCCA-91C8E9DC2607}"/>
          </ac:picMkLst>
        </pc:picChg>
      </pc:sldChg>
      <pc:sldChg chg="addSp delSp modSp mod setBg modNotesTx">
        <pc:chgData name="Simon Shaxted" userId="9f9508456a4a5dab" providerId="LiveId" clId="{048FBC48-57E8-434C-A0AA-8A1D842C2757}" dt="2024-03-12T16:18:03.858" v="4708" actId="20577"/>
        <pc:sldMkLst>
          <pc:docMk/>
          <pc:sldMk cId="3009054528" sldId="272"/>
        </pc:sldMkLst>
        <pc:spChg chg="mod">
          <ac:chgData name="Simon Shaxted" userId="9f9508456a4a5dab" providerId="LiveId" clId="{048FBC48-57E8-434C-A0AA-8A1D842C2757}" dt="2024-03-11T13:40:15.587" v="101" actId="20577"/>
          <ac:spMkLst>
            <pc:docMk/>
            <pc:sldMk cId="3009054528" sldId="272"/>
            <ac:spMk id="4" creationId="{54FE4511-F280-38BA-F308-62DEA553C418}"/>
          </ac:spMkLst>
        </pc:spChg>
        <pc:spChg chg="mod">
          <ac:chgData name="Simon Shaxted" userId="9f9508456a4a5dab" providerId="LiveId" clId="{048FBC48-57E8-434C-A0AA-8A1D842C2757}" dt="2024-03-12T16:17:36.113" v="4661" actId="20577"/>
          <ac:spMkLst>
            <pc:docMk/>
            <pc:sldMk cId="3009054528" sldId="272"/>
            <ac:spMk id="5" creationId="{F7E13489-D62C-A9EF-319F-E5BD6470F836}"/>
          </ac:spMkLst>
        </pc:spChg>
        <pc:spChg chg="mod">
          <ac:chgData name="Simon Shaxted" userId="9f9508456a4a5dab" providerId="LiveId" clId="{048FBC48-57E8-434C-A0AA-8A1D842C2757}" dt="2024-03-12T16:17:50.006" v="4686" actId="20577"/>
          <ac:spMkLst>
            <pc:docMk/>
            <pc:sldMk cId="3009054528" sldId="272"/>
            <ac:spMk id="6" creationId="{ECBA42AC-0323-C4FE-6CB4-3C1CE0CAA863}"/>
          </ac:spMkLst>
        </pc:spChg>
        <pc:spChg chg="mod">
          <ac:chgData name="Simon Shaxted" userId="9f9508456a4a5dab" providerId="LiveId" clId="{048FBC48-57E8-434C-A0AA-8A1D842C2757}" dt="2024-03-12T16:18:03.858" v="4708" actId="20577"/>
          <ac:spMkLst>
            <pc:docMk/>
            <pc:sldMk cId="3009054528" sldId="272"/>
            <ac:spMk id="7" creationId="{836ADD2F-AA8C-9B5E-CB7E-DFE04A1FE3C4}"/>
          </ac:spMkLst>
        </pc:spChg>
        <pc:picChg chg="mod">
          <ac:chgData name="Simon Shaxted" userId="9f9508456a4a5dab" providerId="LiveId" clId="{048FBC48-57E8-434C-A0AA-8A1D842C2757}" dt="2024-03-11T13:44:31.579" v="183" actId="29295"/>
          <ac:picMkLst>
            <pc:docMk/>
            <pc:sldMk cId="3009054528" sldId="272"/>
            <ac:picMk id="3" creationId="{ADE32177-57D4-3A29-9A69-54C3BFC4E10A}"/>
          </ac:picMkLst>
        </pc:picChg>
        <pc:picChg chg="add del mod modCrop">
          <ac:chgData name="Simon Shaxted" userId="9f9508456a4a5dab" providerId="LiveId" clId="{048FBC48-57E8-434C-A0AA-8A1D842C2757}" dt="2024-03-11T13:43:13.505" v="109" actId="21"/>
          <ac:picMkLst>
            <pc:docMk/>
            <pc:sldMk cId="3009054528" sldId="272"/>
            <ac:picMk id="11" creationId="{C610AD55-213D-7E10-9F5C-548C9B1708AD}"/>
          </ac:picMkLst>
        </pc:picChg>
        <pc:picChg chg="add del mod">
          <ac:chgData name="Simon Shaxted" userId="9f9508456a4a5dab" providerId="LiveId" clId="{048FBC48-57E8-434C-A0AA-8A1D842C2757}" dt="2024-03-12T09:35:17.875" v="2553" actId="478"/>
          <ac:picMkLst>
            <pc:docMk/>
            <pc:sldMk cId="3009054528" sldId="272"/>
            <ac:picMk id="11" creationId="{F730F561-5BD5-5DC9-43D0-81F1AF575CB1}"/>
          </ac:picMkLst>
        </pc:picChg>
      </pc:sldChg>
      <pc:sldChg chg="modSp mod ord">
        <pc:chgData name="Simon Shaxted" userId="9f9508456a4a5dab" providerId="LiveId" clId="{048FBC48-57E8-434C-A0AA-8A1D842C2757}" dt="2024-03-13T14:13:06.526" v="7541" actId="20577"/>
        <pc:sldMkLst>
          <pc:docMk/>
          <pc:sldMk cId="757862738" sldId="273"/>
        </pc:sldMkLst>
        <pc:spChg chg="mod">
          <ac:chgData name="Simon Shaxted" userId="9f9508456a4a5dab" providerId="LiveId" clId="{048FBC48-57E8-434C-A0AA-8A1D842C2757}" dt="2024-03-13T14:11:23.020" v="7381" actId="20577"/>
          <ac:spMkLst>
            <pc:docMk/>
            <pc:sldMk cId="757862738" sldId="273"/>
            <ac:spMk id="2" creationId="{30E99EBA-4168-474E-ED51-CB0830345F1D}"/>
          </ac:spMkLst>
        </pc:spChg>
        <pc:spChg chg="mod">
          <ac:chgData name="Simon Shaxted" userId="9f9508456a4a5dab" providerId="LiveId" clId="{048FBC48-57E8-434C-A0AA-8A1D842C2757}" dt="2024-03-13T14:13:06.526" v="7541" actId="20577"/>
          <ac:spMkLst>
            <pc:docMk/>
            <pc:sldMk cId="757862738" sldId="273"/>
            <ac:spMk id="3" creationId="{9AEA3322-5465-6304-B459-5BF66ED984BA}"/>
          </ac:spMkLst>
        </pc:spChg>
        <pc:spChg chg="mod">
          <ac:chgData name="Simon Shaxted" userId="9f9508456a4a5dab" providerId="LiveId" clId="{048FBC48-57E8-434C-A0AA-8A1D842C2757}" dt="2024-03-13T14:10:24.868" v="7306" actId="13926"/>
          <ac:spMkLst>
            <pc:docMk/>
            <pc:sldMk cId="757862738" sldId="273"/>
            <ac:spMk id="4" creationId="{15970EEB-ADBF-5B46-68A8-529C89742D92}"/>
          </ac:spMkLst>
        </pc:spChg>
        <pc:spChg chg="mod">
          <ac:chgData name="Simon Shaxted" userId="9f9508456a4a5dab" providerId="LiveId" clId="{048FBC48-57E8-434C-A0AA-8A1D842C2757}" dt="2024-03-13T14:07:13.767" v="6891" actId="255"/>
          <ac:spMkLst>
            <pc:docMk/>
            <pc:sldMk cId="757862738" sldId="273"/>
            <ac:spMk id="5" creationId="{EF42411E-0C9F-3FF5-C825-B15902FEAB5F}"/>
          </ac:spMkLst>
        </pc:spChg>
        <pc:spChg chg="mod">
          <ac:chgData name="Simon Shaxted" userId="9f9508456a4a5dab" providerId="LiveId" clId="{048FBC48-57E8-434C-A0AA-8A1D842C2757}" dt="2024-03-13T14:09:21.991" v="7191" actId="313"/>
          <ac:spMkLst>
            <pc:docMk/>
            <pc:sldMk cId="757862738" sldId="273"/>
            <ac:spMk id="6" creationId="{0CDD30EC-A38B-2724-9877-EB5A883ED9DB}"/>
          </ac:spMkLst>
        </pc:spChg>
        <pc:spChg chg="mod">
          <ac:chgData name="Simon Shaxted" userId="9f9508456a4a5dab" providerId="LiveId" clId="{048FBC48-57E8-434C-A0AA-8A1D842C2757}" dt="2024-03-13T14:11:54.451" v="7387" actId="20577"/>
          <ac:spMkLst>
            <pc:docMk/>
            <pc:sldMk cId="757862738" sldId="273"/>
            <ac:spMk id="7" creationId="{5BC4B3E8-F376-91C8-E61C-40BB53C40705}"/>
          </ac:spMkLst>
        </pc:spChg>
        <pc:spChg chg="mod">
          <ac:chgData name="Simon Shaxted" userId="9f9508456a4a5dab" providerId="LiveId" clId="{048FBC48-57E8-434C-A0AA-8A1D842C2757}" dt="2024-03-13T14:11:14.756" v="7376" actId="20577"/>
          <ac:spMkLst>
            <pc:docMk/>
            <pc:sldMk cId="757862738" sldId="273"/>
            <ac:spMk id="8" creationId="{2F27664F-1860-D84E-19D6-39F6A759D93A}"/>
          </ac:spMkLst>
        </pc:spChg>
        <pc:spChg chg="mod">
          <ac:chgData name="Simon Shaxted" userId="9f9508456a4a5dab" providerId="LiveId" clId="{048FBC48-57E8-434C-A0AA-8A1D842C2757}" dt="2024-03-13T14:08:07.401" v="6987" actId="20577"/>
          <ac:spMkLst>
            <pc:docMk/>
            <pc:sldMk cId="757862738" sldId="273"/>
            <ac:spMk id="9" creationId="{0A2CBCE0-1DBF-1B3D-6B1F-562B2D9991C2}"/>
          </ac:spMkLst>
        </pc:spChg>
      </pc:sldChg>
      <pc:sldChg chg="addSp delSp modSp mod ord modAnim modNotesTx">
        <pc:chgData name="Simon Shaxted" userId="9f9508456a4a5dab" providerId="LiveId" clId="{048FBC48-57E8-434C-A0AA-8A1D842C2757}" dt="2024-03-12T15:57:06.730" v="3956" actId="20577"/>
        <pc:sldMkLst>
          <pc:docMk/>
          <pc:sldMk cId="2318724791" sldId="274"/>
        </pc:sldMkLst>
        <pc:spChg chg="mod">
          <ac:chgData name="Simon Shaxted" userId="9f9508456a4a5dab" providerId="LiveId" clId="{048FBC48-57E8-434C-A0AA-8A1D842C2757}" dt="2024-03-11T13:47:14.859" v="213" actId="20577"/>
          <ac:spMkLst>
            <pc:docMk/>
            <pc:sldMk cId="2318724791" sldId="274"/>
            <ac:spMk id="3" creationId="{5742A689-26FD-FE29-1AA0-6A1719E95D44}"/>
          </ac:spMkLst>
        </pc:spChg>
        <pc:spChg chg="mod">
          <ac:chgData name="Simon Shaxted" userId="9f9508456a4a5dab" providerId="LiveId" clId="{048FBC48-57E8-434C-A0AA-8A1D842C2757}" dt="2024-03-12T09:36:24.698" v="2556" actId="20577"/>
          <ac:spMkLst>
            <pc:docMk/>
            <pc:sldMk cId="2318724791" sldId="274"/>
            <ac:spMk id="4" creationId="{C36E7903-8B36-AF17-8FA7-3D927724CB18}"/>
          </ac:spMkLst>
        </pc:spChg>
        <pc:spChg chg="del">
          <ac:chgData name="Simon Shaxted" userId="9f9508456a4a5dab" providerId="LiveId" clId="{048FBC48-57E8-434C-A0AA-8A1D842C2757}" dt="2024-03-11T13:47:17.719" v="214" actId="478"/>
          <ac:spMkLst>
            <pc:docMk/>
            <pc:sldMk cId="2318724791" sldId="274"/>
            <ac:spMk id="5" creationId="{C6F3C583-8067-056B-F8B1-390C09505E13}"/>
          </ac:spMkLst>
        </pc:spChg>
        <pc:spChg chg="del">
          <ac:chgData name="Simon Shaxted" userId="9f9508456a4a5dab" providerId="LiveId" clId="{048FBC48-57E8-434C-A0AA-8A1D842C2757}" dt="2024-03-11T13:47:19.741" v="215" actId="478"/>
          <ac:spMkLst>
            <pc:docMk/>
            <pc:sldMk cId="2318724791" sldId="274"/>
            <ac:spMk id="6" creationId="{BC7FE93A-450D-2DBC-90D3-067E953638C9}"/>
          </ac:spMkLst>
        </pc:spChg>
        <pc:spChg chg="del">
          <ac:chgData name="Simon Shaxted" userId="9f9508456a4a5dab" providerId="LiveId" clId="{048FBC48-57E8-434C-A0AA-8A1D842C2757}" dt="2024-03-11T13:47:19.741" v="215" actId="478"/>
          <ac:spMkLst>
            <pc:docMk/>
            <pc:sldMk cId="2318724791" sldId="274"/>
            <ac:spMk id="7" creationId="{320863EA-6DE7-A39B-FA91-F6B0B2009055}"/>
          </ac:spMkLst>
        </pc:spChg>
        <pc:spChg chg="del">
          <ac:chgData name="Simon Shaxted" userId="9f9508456a4a5dab" providerId="LiveId" clId="{048FBC48-57E8-434C-A0AA-8A1D842C2757}" dt="2024-03-11T13:47:19.741" v="215" actId="478"/>
          <ac:spMkLst>
            <pc:docMk/>
            <pc:sldMk cId="2318724791" sldId="274"/>
            <ac:spMk id="8" creationId="{B3575104-7621-6496-3D64-95EF942DAE23}"/>
          </ac:spMkLst>
        </pc:spChg>
        <pc:spChg chg="del">
          <ac:chgData name="Simon Shaxted" userId="9f9508456a4a5dab" providerId="LiveId" clId="{048FBC48-57E8-434C-A0AA-8A1D842C2757}" dt="2024-03-11T13:47:19.741" v="215" actId="478"/>
          <ac:spMkLst>
            <pc:docMk/>
            <pc:sldMk cId="2318724791" sldId="274"/>
            <ac:spMk id="9" creationId="{CE1887FA-8AB7-925B-75A8-1620C5691093}"/>
          </ac:spMkLst>
        </pc:spChg>
        <pc:spChg chg="del">
          <ac:chgData name="Simon Shaxted" userId="9f9508456a4a5dab" providerId="LiveId" clId="{048FBC48-57E8-434C-A0AA-8A1D842C2757}" dt="2024-03-11T13:47:19.741" v="215" actId="478"/>
          <ac:spMkLst>
            <pc:docMk/>
            <pc:sldMk cId="2318724791" sldId="274"/>
            <ac:spMk id="10" creationId="{9462FBBA-CBF2-16F2-A332-4EEC3F4EE2E3}"/>
          </ac:spMkLst>
        </pc:spChg>
        <pc:spChg chg="add mod">
          <ac:chgData name="Simon Shaxted" userId="9f9508456a4a5dab" providerId="LiveId" clId="{048FBC48-57E8-434C-A0AA-8A1D842C2757}" dt="2024-03-12T11:33:37.867" v="2636" actId="465"/>
          <ac:spMkLst>
            <pc:docMk/>
            <pc:sldMk cId="2318724791" sldId="274"/>
            <ac:spMk id="11" creationId="{DE8CA80A-B98B-EB02-EA38-D4873DB528C9}"/>
          </ac:spMkLst>
        </pc:spChg>
        <pc:spChg chg="add del mod">
          <ac:chgData name="Simon Shaxted" userId="9f9508456a4a5dab" providerId="LiveId" clId="{048FBC48-57E8-434C-A0AA-8A1D842C2757}" dt="2024-03-11T14:16:07.370" v="637" actId="478"/>
          <ac:spMkLst>
            <pc:docMk/>
            <pc:sldMk cId="2318724791" sldId="274"/>
            <ac:spMk id="12" creationId="{1BB8C591-B037-033E-3808-48C9258D5869}"/>
          </ac:spMkLst>
        </pc:spChg>
        <pc:spChg chg="add mod">
          <ac:chgData name="Simon Shaxted" userId="9f9508456a4a5dab" providerId="LiveId" clId="{048FBC48-57E8-434C-A0AA-8A1D842C2757}" dt="2024-03-12T11:33:34.930" v="2635" actId="14100"/>
          <ac:spMkLst>
            <pc:docMk/>
            <pc:sldMk cId="2318724791" sldId="274"/>
            <ac:spMk id="13" creationId="{9E357C58-FA83-AA2A-545B-91A748158E49}"/>
          </ac:spMkLst>
        </pc:spChg>
        <pc:picChg chg="add mod modCrop">
          <ac:chgData name="Simon Shaxted" userId="9f9508456a4a5dab" providerId="LiveId" clId="{048FBC48-57E8-434C-A0AA-8A1D842C2757}" dt="2024-03-12T15:56:51.512" v="3930" actId="18131"/>
          <ac:picMkLst>
            <pc:docMk/>
            <pc:sldMk cId="2318724791" sldId="274"/>
            <ac:picMk id="5" creationId="{8C24BEC0-CE56-2200-1521-E6A0AF43B5F6}"/>
          </ac:picMkLst>
        </pc:picChg>
        <pc:picChg chg="add del mod modCrop">
          <ac:chgData name="Simon Shaxted" userId="9f9508456a4a5dab" providerId="LiveId" clId="{048FBC48-57E8-434C-A0AA-8A1D842C2757}" dt="2024-03-12T14:58:16.301" v="3379" actId="478"/>
          <ac:picMkLst>
            <pc:docMk/>
            <pc:sldMk cId="2318724791" sldId="274"/>
            <ac:picMk id="6" creationId="{B4772ABB-CA2D-B2A0-24DB-7FDE749F1303}"/>
          </ac:picMkLst>
        </pc:picChg>
        <pc:picChg chg="add del mod ord modCrop">
          <ac:chgData name="Simon Shaxted" userId="9f9508456a4a5dab" providerId="LiveId" clId="{048FBC48-57E8-434C-A0AA-8A1D842C2757}" dt="2024-03-12T15:56:11.870" v="3922" actId="478"/>
          <ac:picMkLst>
            <pc:docMk/>
            <pc:sldMk cId="2318724791" sldId="274"/>
            <ac:picMk id="7" creationId="{A8F75690-D4EB-A5B7-3888-80C704660D54}"/>
          </ac:picMkLst>
        </pc:picChg>
      </pc:sldChg>
      <pc:sldChg chg="addSp delSp modSp add mod ord modTransition setBg delAnim modAnim modNotesTx">
        <pc:chgData name="Simon Shaxted" userId="9f9508456a4a5dab" providerId="LiveId" clId="{048FBC48-57E8-434C-A0AA-8A1D842C2757}" dt="2024-03-13T13:05:45.093" v="6584"/>
        <pc:sldMkLst>
          <pc:docMk/>
          <pc:sldMk cId="2307894206" sldId="278"/>
        </pc:sldMkLst>
        <pc:spChg chg="mod">
          <ac:chgData name="Simon Shaxted" userId="9f9508456a4a5dab" providerId="LiveId" clId="{048FBC48-57E8-434C-A0AA-8A1D842C2757}" dt="2024-03-12T14:23:42.029" v="2714" actId="20577"/>
          <ac:spMkLst>
            <pc:docMk/>
            <pc:sldMk cId="2307894206" sldId="278"/>
            <ac:spMk id="2" creationId="{8DF2550C-2EF3-062E-534A-00AEA15C4060}"/>
          </ac:spMkLst>
        </pc:spChg>
        <pc:spChg chg="mod">
          <ac:chgData name="Simon Shaxted" userId="9f9508456a4a5dab" providerId="LiveId" clId="{048FBC48-57E8-434C-A0AA-8A1D842C2757}" dt="2024-03-12T14:23:45.332" v="2724" actId="20577"/>
          <ac:spMkLst>
            <pc:docMk/>
            <pc:sldMk cId="2307894206" sldId="278"/>
            <ac:spMk id="3" creationId="{5742A689-26FD-FE29-1AA0-6A1719E95D44}"/>
          </ac:spMkLst>
        </pc:spChg>
        <pc:spChg chg="add mod">
          <ac:chgData name="Simon Shaxted" userId="9f9508456a4a5dab" providerId="LiveId" clId="{048FBC48-57E8-434C-A0AA-8A1D842C2757}" dt="2024-03-12T16:33:58.431" v="5397" actId="12788"/>
          <ac:spMkLst>
            <pc:docMk/>
            <pc:sldMk cId="2307894206" sldId="278"/>
            <ac:spMk id="4" creationId="{79CAF559-E75B-4817-79EE-56E81FCF656B}"/>
          </ac:spMkLst>
        </pc:spChg>
        <pc:spChg chg="del">
          <ac:chgData name="Simon Shaxted" userId="9f9508456a4a5dab" providerId="LiveId" clId="{048FBC48-57E8-434C-A0AA-8A1D842C2757}" dt="2024-03-12T14:23:49.011" v="2725" actId="478"/>
          <ac:spMkLst>
            <pc:docMk/>
            <pc:sldMk cId="2307894206" sldId="278"/>
            <ac:spMk id="4" creationId="{C36E7903-8B36-AF17-8FA7-3D927724CB18}"/>
          </ac:spMkLst>
        </pc:spChg>
        <pc:spChg chg="del">
          <ac:chgData name="Simon Shaxted" userId="9f9508456a4a5dab" providerId="LiveId" clId="{048FBC48-57E8-434C-A0AA-8A1D842C2757}" dt="2024-03-12T14:23:49.011" v="2725" actId="478"/>
          <ac:spMkLst>
            <pc:docMk/>
            <pc:sldMk cId="2307894206" sldId="278"/>
            <ac:spMk id="5" creationId="{C6F3C583-8067-056B-F8B1-390C09505E13}"/>
          </ac:spMkLst>
        </pc:spChg>
        <pc:spChg chg="del">
          <ac:chgData name="Simon Shaxted" userId="9f9508456a4a5dab" providerId="LiveId" clId="{048FBC48-57E8-434C-A0AA-8A1D842C2757}" dt="2024-03-12T14:23:49.011" v="2725" actId="478"/>
          <ac:spMkLst>
            <pc:docMk/>
            <pc:sldMk cId="2307894206" sldId="278"/>
            <ac:spMk id="6" creationId="{BC7FE93A-450D-2DBC-90D3-067E953638C9}"/>
          </ac:spMkLst>
        </pc:spChg>
        <pc:spChg chg="del">
          <ac:chgData name="Simon Shaxted" userId="9f9508456a4a5dab" providerId="LiveId" clId="{048FBC48-57E8-434C-A0AA-8A1D842C2757}" dt="2024-03-12T14:23:49.011" v="2725" actId="478"/>
          <ac:spMkLst>
            <pc:docMk/>
            <pc:sldMk cId="2307894206" sldId="278"/>
            <ac:spMk id="7" creationId="{320863EA-6DE7-A39B-FA91-F6B0B2009055}"/>
          </ac:spMkLst>
        </pc:spChg>
        <pc:spChg chg="del">
          <ac:chgData name="Simon Shaxted" userId="9f9508456a4a5dab" providerId="LiveId" clId="{048FBC48-57E8-434C-A0AA-8A1D842C2757}" dt="2024-03-12T14:23:49.011" v="2725" actId="478"/>
          <ac:spMkLst>
            <pc:docMk/>
            <pc:sldMk cId="2307894206" sldId="278"/>
            <ac:spMk id="8" creationId="{B3575104-7621-6496-3D64-95EF942DAE23}"/>
          </ac:spMkLst>
        </pc:spChg>
        <pc:spChg chg="del">
          <ac:chgData name="Simon Shaxted" userId="9f9508456a4a5dab" providerId="LiveId" clId="{048FBC48-57E8-434C-A0AA-8A1D842C2757}" dt="2024-03-12T14:23:49.011" v="2725" actId="478"/>
          <ac:spMkLst>
            <pc:docMk/>
            <pc:sldMk cId="2307894206" sldId="278"/>
            <ac:spMk id="9" creationId="{CE1887FA-8AB7-925B-75A8-1620C5691093}"/>
          </ac:spMkLst>
        </pc:spChg>
        <pc:spChg chg="del">
          <ac:chgData name="Simon Shaxted" userId="9f9508456a4a5dab" providerId="LiveId" clId="{048FBC48-57E8-434C-A0AA-8A1D842C2757}" dt="2024-03-12T14:23:49.011" v="2725" actId="478"/>
          <ac:spMkLst>
            <pc:docMk/>
            <pc:sldMk cId="2307894206" sldId="278"/>
            <ac:spMk id="10" creationId="{9462FBBA-CBF2-16F2-A332-4EEC3F4EE2E3}"/>
          </ac:spMkLst>
        </pc:spChg>
        <pc:spChg chg="add del mod">
          <ac:chgData name="Simon Shaxted" userId="9f9508456a4a5dab" providerId="LiveId" clId="{048FBC48-57E8-434C-A0AA-8A1D842C2757}" dt="2024-03-12T14:25:29.657" v="2734" actId="478"/>
          <ac:spMkLst>
            <pc:docMk/>
            <pc:sldMk cId="2307894206" sldId="278"/>
            <ac:spMk id="11" creationId="{CAC6156C-8393-47D3-A925-D5612157FF74}"/>
          </ac:spMkLst>
        </pc:spChg>
        <pc:spChg chg="add del mod">
          <ac:chgData name="Simon Shaxted" userId="9f9508456a4a5dab" providerId="LiveId" clId="{048FBC48-57E8-434C-A0AA-8A1D842C2757}" dt="2024-03-12T14:39:55.552" v="3139" actId="478"/>
          <ac:spMkLst>
            <pc:docMk/>
            <pc:sldMk cId="2307894206" sldId="278"/>
            <ac:spMk id="14" creationId="{0BE4015F-7CDE-F228-CBDF-97E5BAF46FA7}"/>
          </ac:spMkLst>
        </pc:spChg>
        <pc:spChg chg="add mod">
          <ac:chgData name="Simon Shaxted" userId="9f9508456a4a5dab" providerId="LiveId" clId="{048FBC48-57E8-434C-A0AA-8A1D842C2757}" dt="2024-03-13T13:01:49.511" v="6575" actId="14100"/>
          <ac:spMkLst>
            <pc:docMk/>
            <pc:sldMk cId="2307894206" sldId="278"/>
            <ac:spMk id="15" creationId="{AC55696D-7F63-102F-F840-2E44275A492F}"/>
          </ac:spMkLst>
        </pc:spChg>
        <pc:spChg chg="add mod">
          <ac:chgData name="Simon Shaxted" userId="9f9508456a4a5dab" providerId="LiveId" clId="{048FBC48-57E8-434C-A0AA-8A1D842C2757}" dt="2024-03-12T16:00:27.811" v="4008" actId="1035"/>
          <ac:spMkLst>
            <pc:docMk/>
            <pc:sldMk cId="2307894206" sldId="278"/>
            <ac:spMk id="16" creationId="{42F0DF8E-E13D-F1D3-C0FB-3520B6C66553}"/>
          </ac:spMkLst>
        </pc:spChg>
        <pc:spChg chg="add mod">
          <ac:chgData name="Simon Shaxted" userId="9f9508456a4a5dab" providerId="LiveId" clId="{048FBC48-57E8-434C-A0AA-8A1D842C2757}" dt="2024-03-13T13:01:54.418" v="6576" actId="14100"/>
          <ac:spMkLst>
            <pc:docMk/>
            <pc:sldMk cId="2307894206" sldId="278"/>
            <ac:spMk id="17" creationId="{99DFAAE7-B329-D101-81CC-7D5EFF5A63D8}"/>
          </ac:spMkLst>
        </pc:spChg>
        <pc:picChg chg="add del mod">
          <ac:chgData name="Simon Shaxted" userId="9f9508456a4a5dab" providerId="LiveId" clId="{048FBC48-57E8-434C-A0AA-8A1D842C2757}" dt="2024-03-12T14:25:00.798" v="2730" actId="21"/>
          <ac:picMkLst>
            <pc:docMk/>
            <pc:sldMk cId="2307894206" sldId="278"/>
            <ac:picMk id="13" creationId="{92F5FB70-8CED-2D09-08BD-D62B5C64BBE8}"/>
          </ac:picMkLst>
        </pc:picChg>
      </pc:sldChg>
      <pc:sldChg chg="addSp delSp modSp add mod modTransition modAnim modNotesTx">
        <pc:chgData name="Simon Shaxted" userId="9f9508456a4a5dab" providerId="LiveId" clId="{048FBC48-57E8-434C-A0AA-8A1D842C2757}" dt="2024-03-12T11:38:36.841" v="2700" actId="113"/>
        <pc:sldMkLst>
          <pc:docMk/>
          <pc:sldMk cId="3118284617" sldId="279"/>
        </pc:sldMkLst>
        <pc:spChg chg="del">
          <ac:chgData name="Simon Shaxted" userId="9f9508456a4a5dab" providerId="LiveId" clId="{048FBC48-57E8-434C-A0AA-8A1D842C2757}" dt="2024-03-11T14:16:12.283" v="640" actId="478"/>
          <ac:spMkLst>
            <pc:docMk/>
            <pc:sldMk cId="3118284617" sldId="279"/>
            <ac:spMk id="4" creationId="{C36E7903-8B36-AF17-8FA7-3D927724CB18}"/>
          </ac:spMkLst>
        </pc:spChg>
        <pc:spChg chg="add mod">
          <ac:chgData name="Simon Shaxted" userId="9f9508456a4a5dab" providerId="LiveId" clId="{048FBC48-57E8-434C-A0AA-8A1D842C2757}" dt="2024-03-11T15:28:48.238" v="1149" actId="113"/>
          <ac:spMkLst>
            <pc:docMk/>
            <pc:sldMk cId="3118284617" sldId="279"/>
            <ac:spMk id="5" creationId="{9BC614F7-73D4-48BF-85DF-DF29509EEE63}"/>
          </ac:spMkLst>
        </pc:spChg>
        <pc:spChg chg="del">
          <ac:chgData name="Simon Shaxted" userId="9f9508456a4a5dab" providerId="LiveId" clId="{048FBC48-57E8-434C-A0AA-8A1D842C2757}" dt="2024-03-11T14:16:13.187" v="641" actId="478"/>
          <ac:spMkLst>
            <pc:docMk/>
            <pc:sldMk cId="3118284617" sldId="279"/>
            <ac:spMk id="11" creationId="{DE8CA80A-B98B-EB02-EA38-D4873DB528C9}"/>
          </ac:spMkLst>
        </pc:spChg>
        <pc:spChg chg="mod">
          <ac:chgData name="Simon Shaxted" userId="9f9508456a4a5dab" providerId="LiveId" clId="{048FBC48-57E8-434C-A0AA-8A1D842C2757}" dt="2024-03-12T11:38:36.841" v="2700" actId="113"/>
          <ac:spMkLst>
            <pc:docMk/>
            <pc:sldMk cId="3118284617" sldId="279"/>
            <ac:spMk id="12" creationId="{1BB8C591-B037-033E-3808-48C9258D5869}"/>
          </ac:spMkLst>
        </pc:spChg>
        <pc:spChg chg="del">
          <ac:chgData name="Simon Shaxted" userId="9f9508456a4a5dab" providerId="LiveId" clId="{048FBC48-57E8-434C-A0AA-8A1D842C2757}" dt="2024-03-11T14:16:14.193" v="642" actId="478"/>
          <ac:spMkLst>
            <pc:docMk/>
            <pc:sldMk cId="3118284617" sldId="279"/>
            <ac:spMk id="13" creationId="{9E357C58-FA83-AA2A-545B-91A748158E49}"/>
          </ac:spMkLst>
        </pc:spChg>
        <pc:picChg chg="add mod ord modCrop">
          <ac:chgData name="Simon Shaxted" userId="9f9508456a4a5dab" providerId="LiveId" clId="{048FBC48-57E8-434C-A0AA-8A1D842C2757}" dt="2024-03-12T11:38:17.086" v="2696" actId="732"/>
          <ac:picMkLst>
            <pc:docMk/>
            <pc:sldMk cId="3118284617" sldId="279"/>
            <ac:picMk id="6" creationId="{DE991E70-0A2F-3CD1-90A5-56DF34ACD265}"/>
          </ac:picMkLst>
        </pc:picChg>
        <pc:picChg chg="add del mod modCrop">
          <ac:chgData name="Simon Shaxted" userId="9f9508456a4a5dab" providerId="LiveId" clId="{048FBC48-57E8-434C-A0AA-8A1D842C2757}" dt="2024-03-12T11:37:18.240" v="2657" actId="478"/>
          <ac:picMkLst>
            <pc:docMk/>
            <pc:sldMk cId="3118284617" sldId="279"/>
            <ac:picMk id="7" creationId="{48C565EC-A5C9-2C5A-DE74-5838D9D71C96}"/>
          </ac:picMkLst>
        </pc:picChg>
      </pc:sldChg>
      <pc:sldChg chg="addSp delSp modSp add mod modAnim modNotesTx">
        <pc:chgData name="Simon Shaxted" userId="9f9508456a4a5dab" providerId="LiveId" clId="{048FBC48-57E8-434C-A0AA-8A1D842C2757}" dt="2024-03-12T11:27:44.333" v="2603"/>
        <pc:sldMkLst>
          <pc:docMk/>
          <pc:sldMk cId="1837677906" sldId="280"/>
        </pc:sldMkLst>
        <pc:spChg chg="add mod">
          <ac:chgData name="Simon Shaxted" userId="9f9508456a4a5dab" providerId="LiveId" clId="{048FBC48-57E8-434C-A0AA-8A1D842C2757}" dt="2024-03-12T11:27:29.832" v="2602" actId="12788"/>
          <ac:spMkLst>
            <pc:docMk/>
            <pc:sldMk cId="1837677906" sldId="280"/>
            <ac:spMk id="4" creationId="{D17D1A6A-DE1D-0B45-8517-093887D4B3BF}"/>
          </ac:spMkLst>
        </pc:spChg>
        <pc:spChg chg="del">
          <ac:chgData name="Simon Shaxted" userId="9f9508456a4a5dab" providerId="LiveId" clId="{048FBC48-57E8-434C-A0AA-8A1D842C2757}" dt="2024-03-11T15:38:28.810" v="1576" actId="478"/>
          <ac:spMkLst>
            <pc:docMk/>
            <pc:sldMk cId="1837677906" sldId="280"/>
            <ac:spMk id="5" creationId="{9BC614F7-73D4-48BF-85DF-DF29509EEE63}"/>
          </ac:spMkLst>
        </pc:spChg>
        <pc:spChg chg="mod">
          <ac:chgData name="Simon Shaxted" userId="9f9508456a4a5dab" providerId="LiveId" clId="{048FBC48-57E8-434C-A0AA-8A1D842C2757}" dt="2024-03-11T15:38:26.751" v="1575" actId="1036"/>
          <ac:spMkLst>
            <pc:docMk/>
            <pc:sldMk cId="1837677906" sldId="280"/>
            <ac:spMk id="12" creationId="{1BB8C591-B037-033E-3808-48C9258D5869}"/>
          </ac:spMkLst>
        </pc:spChg>
        <pc:picChg chg="add mod ord modCrop">
          <ac:chgData name="Simon Shaxted" userId="9f9508456a4a5dab" providerId="LiveId" clId="{048FBC48-57E8-434C-A0AA-8A1D842C2757}" dt="2024-03-11T15:39:53.151" v="1595" actId="167"/>
          <ac:picMkLst>
            <pc:docMk/>
            <pc:sldMk cId="1837677906" sldId="280"/>
            <ac:picMk id="7" creationId="{F51DE857-5AA6-ED46-83D9-549F74861D4E}"/>
          </ac:picMkLst>
        </pc:picChg>
      </pc:sldChg>
      <pc:sldChg chg="addSp delSp modSp add mod ord setBg delAnim modAnim modNotesTx">
        <pc:chgData name="Simon Shaxted" userId="9f9508456a4a5dab" providerId="LiveId" clId="{048FBC48-57E8-434C-A0AA-8A1D842C2757}" dt="2024-03-12T09:41:49.164" v="2592" actId="13926"/>
        <pc:sldMkLst>
          <pc:docMk/>
          <pc:sldMk cId="1925984754" sldId="281"/>
        </pc:sldMkLst>
        <pc:spChg chg="mod">
          <ac:chgData name="Simon Shaxted" userId="9f9508456a4a5dab" providerId="LiveId" clId="{048FBC48-57E8-434C-A0AA-8A1D842C2757}" dt="2024-03-11T15:41:25.895" v="1631" actId="20577"/>
          <ac:spMkLst>
            <pc:docMk/>
            <pc:sldMk cId="1925984754" sldId="281"/>
            <ac:spMk id="2" creationId="{8DF2550C-2EF3-062E-534A-00AEA15C4060}"/>
          </ac:spMkLst>
        </pc:spChg>
        <pc:spChg chg="mod">
          <ac:chgData name="Simon Shaxted" userId="9f9508456a4a5dab" providerId="LiveId" clId="{048FBC48-57E8-434C-A0AA-8A1D842C2757}" dt="2024-03-11T15:41:43.871" v="1659" actId="20577"/>
          <ac:spMkLst>
            <pc:docMk/>
            <pc:sldMk cId="1925984754" sldId="281"/>
            <ac:spMk id="3" creationId="{5742A689-26FD-FE29-1AA0-6A1719E95D44}"/>
          </ac:spMkLst>
        </pc:spChg>
        <pc:spChg chg="del">
          <ac:chgData name="Simon Shaxted" userId="9f9508456a4a5dab" providerId="LiveId" clId="{048FBC48-57E8-434C-A0AA-8A1D842C2757}" dt="2024-03-11T16:41:23.979" v="1931" actId="478"/>
          <ac:spMkLst>
            <pc:docMk/>
            <pc:sldMk cId="1925984754" sldId="281"/>
            <ac:spMk id="4" creationId="{C36E7903-8B36-AF17-8FA7-3D927724CB18}"/>
          </ac:spMkLst>
        </pc:spChg>
        <pc:spChg chg="add mod">
          <ac:chgData name="Simon Shaxted" userId="9f9508456a4a5dab" providerId="LiveId" clId="{048FBC48-57E8-434C-A0AA-8A1D842C2757}" dt="2024-03-11T16:54:13.387" v="2225" actId="14100"/>
          <ac:spMkLst>
            <pc:docMk/>
            <pc:sldMk cId="1925984754" sldId="281"/>
            <ac:spMk id="5" creationId="{44ED260B-B8A6-DDC4-B8EA-2FF1E423E8E8}"/>
          </ac:spMkLst>
        </pc:spChg>
        <pc:spChg chg="add mod">
          <ac:chgData name="Simon Shaxted" userId="9f9508456a4a5dab" providerId="LiveId" clId="{048FBC48-57E8-434C-A0AA-8A1D842C2757}" dt="2024-03-11T16:55:34.538" v="2246" actId="14100"/>
          <ac:spMkLst>
            <pc:docMk/>
            <pc:sldMk cId="1925984754" sldId="281"/>
            <ac:spMk id="6" creationId="{0E960C02-4B83-2505-7EB7-4A42A052B48A}"/>
          </ac:spMkLst>
        </pc:spChg>
        <pc:spChg chg="add mod">
          <ac:chgData name="Simon Shaxted" userId="9f9508456a4a5dab" providerId="LiveId" clId="{048FBC48-57E8-434C-A0AA-8A1D842C2757}" dt="2024-03-12T09:41:49.164" v="2592" actId="13926"/>
          <ac:spMkLst>
            <pc:docMk/>
            <pc:sldMk cId="1925984754" sldId="281"/>
            <ac:spMk id="7" creationId="{1B3447AE-3457-5921-F613-7A99CE683B4C}"/>
          </ac:spMkLst>
        </pc:spChg>
        <pc:spChg chg="add mod">
          <ac:chgData name="Simon Shaxted" userId="9f9508456a4a5dab" providerId="LiveId" clId="{048FBC48-57E8-434C-A0AA-8A1D842C2757}" dt="2024-03-11T16:54:03.126" v="2223" actId="1076"/>
          <ac:spMkLst>
            <pc:docMk/>
            <pc:sldMk cId="1925984754" sldId="281"/>
            <ac:spMk id="8" creationId="{E39E9D7E-4AF7-1E2C-1E52-E3973A28EAD6}"/>
          </ac:spMkLst>
        </pc:spChg>
        <pc:spChg chg="add mod">
          <ac:chgData name="Simon Shaxted" userId="9f9508456a4a5dab" providerId="LiveId" clId="{048FBC48-57E8-434C-A0AA-8A1D842C2757}" dt="2024-03-11T16:53:57.354" v="2221" actId="1076"/>
          <ac:spMkLst>
            <pc:docMk/>
            <pc:sldMk cId="1925984754" sldId="281"/>
            <ac:spMk id="9" creationId="{9ED0D5E7-1998-E8A1-128A-7A5281909A42}"/>
          </ac:spMkLst>
        </pc:spChg>
        <pc:spChg chg="add mod">
          <ac:chgData name="Simon Shaxted" userId="9f9508456a4a5dab" providerId="LiveId" clId="{048FBC48-57E8-434C-A0AA-8A1D842C2757}" dt="2024-03-11T16:53:59.739" v="2222" actId="1076"/>
          <ac:spMkLst>
            <pc:docMk/>
            <pc:sldMk cId="1925984754" sldId="281"/>
            <ac:spMk id="10" creationId="{608B07F4-5BE7-C552-5757-868585A4E540}"/>
          </ac:spMkLst>
        </pc:spChg>
        <pc:spChg chg="del">
          <ac:chgData name="Simon Shaxted" userId="9f9508456a4a5dab" providerId="LiveId" clId="{048FBC48-57E8-434C-A0AA-8A1D842C2757}" dt="2024-03-11T15:41:48.056" v="1660" actId="478"/>
          <ac:spMkLst>
            <pc:docMk/>
            <pc:sldMk cId="1925984754" sldId="281"/>
            <ac:spMk id="11" creationId="{DE8CA80A-B98B-EB02-EA38-D4873DB528C9}"/>
          </ac:spMkLst>
        </pc:spChg>
        <pc:spChg chg="add mod">
          <ac:chgData name="Simon Shaxted" userId="9f9508456a4a5dab" providerId="LiveId" clId="{048FBC48-57E8-434C-A0AA-8A1D842C2757}" dt="2024-03-11T16:54:44.979" v="2231" actId="14100"/>
          <ac:spMkLst>
            <pc:docMk/>
            <pc:sldMk cId="1925984754" sldId="281"/>
            <ac:spMk id="12" creationId="{D2958F04-33DA-2DAF-B364-90E6DC15EE7F}"/>
          </ac:spMkLst>
        </pc:spChg>
        <pc:spChg chg="del">
          <ac:chgData name="Simon Shaxted" userId="9f9508456a4a5dab" providerId="LiveId" clId="{048FBC48-57E8-434C-A0AA-8A1D842C2757}" dt="2024-03-11T15:41:48.056" v="1660" actId="478"/>
          <ac:spMkLst>
            <pc:docMk/>
            <pc:sldMk cId="1925984754" sldId="281"/>
            <ac:spMk id="13" creationId="{9E357C58-FA83-AA2A-545B-91A748158E49}"/>
          </ac:spMkLst>
        </pc:spChg>
        <pc:spChg chg="add mod">
          <ac:chgData name="Simon Shaxted" userId="9f9508456a4a5dab" providerId="LiveId" clId="{048FBC48-57E8-434C-A0AA-8A1D842C2757}" dt="2024-03-11T16:55:08.489" v="2238" actId="14100"/>
          <ac:spMkLst>
            <pc:docMk/>
            <pc:sldMk cId="1925984754" sldId="281"/>
            <ac:spMk id="14" creationId="{822ACA13-5FFF-F66D-079D-C06113409C47}"/>
          </ac:spMkLst>
        </pc:spChg>
        <pc:spChg chg="add mod">
          <ac:chgData name="Simon Shaxted" userId="9f9508456a4a5dab" providerId="LiveId" clId="{048FBC48-57E8-434C-A0AA-8A1D842C2757}" dt="2024-03-11T16:55:19.012" v="2240" actId="1076"/>
          <ac:spMkLst>
            <pc:docMk/>
            <pc:sldMk cId="1925984754" sldId="281"/>
            <ac:spMk id="15" creationId="{D144D2E6-75BC-583B-E04C-86DE32FDB0D0}"/>
          </ac:spMkLst>
        </pc:spChg>
        <pc:spChg chg="add mod">
          <ac:chgData name="Simon Shaxted" userId="9f9508456a4a5dab" providerId="LiveId" clId="{048FBC48-57E8-434C-A0AA-8A1D842C2757}" dt="2024-03-11T16:55:21.238" v="2241" actId="1076"/>
          <ac:spMkLst>
            <pc:docMk/>
            <pc:sldMk cId="1925984754" sldId="281"/>
            <ac:spMk id="16" creationId="{9833DADD-CB50-EA53-EFD4-3336E0CBF763}"/>
          </ac:spMkLst>
        </pc:spChg>
        <pc:spChg chg="add mod">
          <ac:chgData name="Simon Shaxted" userId="9f9508456a4a5dab" providerId="LiveId" clId="{048FBC48-57E8-434C-A0AA-8A1D842C2757}" dt="2024-03-11T16:55:22.713" v="2242" actId="1076"/>
          <ac:spMkLst>
            <pc:docMk/>
            <pc:sldMk cId="1925984754" sldId="281"/>
            <ac:spMk id="17" creationId="{6EFFBA00-26FE-4ABC-CA7E-E5723B32D544}"/>
          </ac:spMkLst>
        </pc:spChg>
        <pc:spChg chg="add mod ord">
          <ac:chgData name="Simon Shaxted" userId="9f9508456a4a5dab" providerId="LiveId" clId="{048FBC48-57E8-434C-A0AA-8A1D842C2757}" dt="2024-03-11T16:52:31.561" v="2203" actId="164"/>
          <ac:spMkLst>
            <pc:docMk/>
            <pc:sldMk cId="1925984754" sldId="281"/>
            <ac:spMk id="20" creationId="{7A50D898-CDC8-D6B0-C444-7D5324A10015}"/>
          </ac:spMkLst>
        </pc:spChg>
        <pc:grpChg chg="add del mod">
          <ac:chgData name="Simon Shaxted" userId="9f9508456a4a5dab" providerId="LiveId" clId="{048FBC48-57E8-434C-A0AA-8A1D842C2757}" dt="2024-03-11T16:52:33.239" v="2204" actId="21"/>
          <ac:grpSpMkLst>
            <pc:docMk/>
            <pc:sldMk cId="1925984754" sldId="281"/>
            <ac:grpSpMk id="21" creationId="{FF558E91-9B83-6B82-F3D8-061C20CF081E}"/>
          </ac:grpSpMkLst>
        </pc:grpChg>
        <pc:picChg chg="add mod modCrop">
          <ac:chgData name="Simon Shaxted" userId="9f9508456a4a5dab" providerId="LiveId" clId="{048FBC48-57E8-434C-A0AA-8A1D842C2757}" dt="2024-03-11T16:52:31.561" v="2203" actId="164"/>
          <ac:picMkLst>
            <pc:docMk/>
            <pc:sldMk cId="1925984754" sldId="281"/>
            <ac:picMk id="19" creationId="{D72F8B8A-ABDC-4114-4640-F6194CA5D60F}"/>
          </ac:picMkLst>
        </pc:picChg>
      </pc:sldChg>
      <pc:sldChg chg="addSp delSp modSp add mod modTransition setBg modAnim modNotesTx">
        <pc:chgData name="Simon Shaxted" userId="9f9508456a4a5dab" providerId="LiveId" clId="{048FBC48-57E8-434C-A0AA-8A1D842C2757}" dt="2024-03-13T13:05:26.511" v="6582"/>
        <pc:sldMkLst>
          <pc:docMk/>
          <pc:sldMk cId="2092069548" sldId="282"/>
        </pc:sldMkLst>
        <pc:spChg chg="mod">
          <ac:chgData name="Simon Shaxted" userId="9f9508456a4a5dab" providerId="LiveId" clId="{048FBC48-57E8-434C-A0AA-8A1D842C2757}" dt="2024-03-11T16:56:55.900" v="2263" actId="113"/>
          <ac:spMkLst>
            <pc:docMk/>
            <pc:sldMk cId="2092069548" sldId="282"/>
            <ac:spMk id="4" creationId="{C36E7903-8B36-AF17-8FA7-3D927724CB18}"/>
          </ac:spMkLst>
        </pc:spChg>
        <pc:spChg chg="add mod topLvl">
          <ac:chgData name="Simon Shaxted" userId="9f9508456a4a5dab" providerId="LiveId" clId="{048FBC48-57E8-434C-A0AA-8A1D842C2757}" dt="2024-03-11T17:03:59.215" v="2511"/>
          <ac:spMkLst>
            <pc:docMk/>
            <pc:sldMk cId="2092069548" sldId="282"/>
            <ac:spMk id="5" creationId="{F5E2DBD8-51D4-57DB-1B74-9E64FA5F5461}"/>
          </ac:spMkLst>
        </pc:spChg>
        <pc:spChg chg="add mod">
          <ac:chgData name="Simon Shaxted" userId="9f9508456a4a5dab" providerId="LiveId" clId="{048FBC48-57E8-434C-A0AA-8A1D842C2757}" dt="2024-03-11T17:03:51.939" v="2510"/>
          <ac:spMkLst>
            <pc:docMk/>
            <pc:sldMk cId="2092069548" sldId="282"/>
            <ac:spMk id="6" creationId="{FDA3C112-0CCB-0F57-AD88-ACC579104D03}"/>
          </ac:spMkLst>
        </pc:spChg>
        <pc:spChg chg="add mod topLvl">
          <ac:chgData name="Simon Shaxted" userId="9f9508456a4a5dab" providerId="LiveId" clId="{048FBC48-57E8-434C-A0AA-8A1D842C2757}" dt="2024-03-11T17:04:03.097" v="2512"/>
          <ac:spMkLst>
            <pc:docMk/>
            <pc:sldMk cId="2092069548" sldId="282"/>
            <ac:spMk id="9" creationId="{C9E46A31-3B9D-E4C3-209C-A0A6D24723AD}"/>
          </ac:spMkLst>
        </pc:spChg>
        <pc:spChg chg="add mod ord">
          <ac:chgData name="Simon Shaxted" userId="9f9508456a4a5dab" providerId="LiveId" clId="{048FBC48-57E8-434C-A0AA-8A1D842C2757}" dt="2024-03-11T17:04:29.456" v="2515" actId="167"/>
          <ac:spMkLst>
            <pc:docMk/>
            <pc:sldMk cId="2092069548" sldId="282"/>
            <ac:spMk id="11" creationId="{143DFC22-27CB-6DE3-3051-CD93EF989882}"/>
          </ac:spMkLst>
        </pc:spChg>
        <pc:grpChg chg="add del mod">
          <ac:chgData name="Simon Shaxted" userId="9f9508456a4a5dab" providerId="LiveId" clId="{048FBC48-57E8-434C-A0AA-8A1D842C2757}" dt="2024-03-11T17:03:04.129" v="2506" actId="165"/>
          <ac:grpSpMkLst>
            <pc:docMk/>
            <pc:sldMk cId="2092069548" sldId="282"/>
            <ac:grpSpMk id="10" creationId="{8619EFE7-E666-596A-192C-2910B436746B}"/>
          </ac:grpSpMkLst>
        </pc:grpChg>
        <pc:picChg chg="add del mod">
          <ac:chgData name="Simon Shaxted" userId="9f9508456a4a5dab" providerId="LiveId" clId="{048FBC48-57E8-434C-A0AA-8A1D842C2757}" dt="2024-03-11T17:00:35.183" v="2319" actId="21"/>
          <ac:picMkLst>
            <pc:docMk/>
            <pc:sldMk cId="2092069548" sldId="282"/>
            <ac:picMk id="8" creationId="{795BED6F-E6E2-E7D6-5419-08252B4C0468}"/>
          </ac:picMkLst>
        </pc:picChg>
      </pc:sldChg>
      <pc:sldChg chg="delSp add del mod delAnim modNotesTx">
        <pc:chgData name="Simon Shaxted" userId="9f9508456a4a5dab" providerId="LiveId" clId="{048FBC48-57E8-434C-A0AA-8A1D842C2757}" dt="2024-03-12T14:24:02.257" v="2726" actId="47"/>
        <pc:sldMkLst>
          <pc:docMk/>
          <pc:sldMk cId="2882356841" sldId="283"/>
        </pc:sldMkLst>
        <pc:spChg chg="del">
          <ac:chgData name="Simon Shaxted" userId="9f9508456a4a5dab" providerId="LiveId" clId="{048FBC48-57E8-434C-A0AA-8A1D842C2757}" dt="2024-03-12T14:20:39.914" v="2708" actId="478"/>
          <ac:spMkLst>
            <pc:docMk/>
            <pc:sldMk cId="2882356841" sldId="283"/>
            <ac:spMk id="5" creationId="{F5E2DBD8-51D4-57DB-1B74-9E64FA5F5461}"/>
          </ac:spMkLst>
        </pc:spChg>
        <pc:spChg chg="del">
          <ac:chgData name="Simon Shaxted" userId="9f9508456a4a5dab" providerId="LiveId" clId="{048FBC48-57E8-434C-A0AA-8A1D842C2757}" dt="2024-03-12T14:20:39.914" v="2708" actId="478"/>
          <ac:spMkLst>
            <pc:docMk/>
            <pc:sldMk cId="2882356841" sldId="283"/>
            <ac:spMk id="6" creationId="{FDA3C112-0CCB-0F57-AD88-ACC579104D03}"/>
          </ac:spMkLst>
        </pc:spChg>
        <pc:spChg chg="del">
          <ac:chgData name="Simon Shaxted" userId="9f9508456a4a5dab" providerId="LiveId" clId="{048FBC48-57E8-434C-A0AA-8A1D842C2757}" dt="2024-03-12T14:20:39.914" v="2708" actId="478"/>
          <ac:spMkLst>
            <pc:docMk/>
            <pc:sldMk cId="2882356841" sldId="283"/>
            <ac:spMk id="9" creationId="{C9E46A31-3B9D-E4C3-209C-A0A6D24723AD}"/>
          </ac:spMkLst>
        </pc:spChg>
        <pc:spChg chg="del">
          <ac:chgData name="Simon Shaxted" userId="9f9508456a4a5dab" providerId="LiveId" clId="{048FBC48-57E8-434C-A0AA-8A1D842C2757}" dt="2024-03-12T14:20:41.438" v="2709" actId="478"/>
          <ac:spMkLst>
            <pc:docMk/>
            <pc:sldMk cId="2882356841" sldId="283"/>
            <ac:spMk id="11" creationId="{143DFC22-27CB-6DE3-3051-CD93EF989882}"/>
          </ac:spMkLst>
        </pc:spChg>
      </pc:sldChg>
      <pc:sldChg chg="add">
        <pc:chgData name="Simon Shaxted" userId="9f9508456a4a5dab" providerId="LiveId" clId="{048FBC48-57E8-434C-A0AA-8A1D842C2757}" dt="2024-03-12T14:23:31.958" v="2710" actId="2890"/>
        <pc:sldMkLst>
          <pc:docMk/>
          <pc:sldMk cId="3675683629" sldId="284"/>
        </pc:sldMkLst>
      </pc:sldChg>
      <pc:sldChg chg="addSp delSp modSp add mod delAnim modAnim modNotesTx">
        <pc:chgData name="Simon Shaxted" userId="9f9508456a4a5dab" providerId="LiveId" clId="{048FBC48-57E8-434C-A0AA-8A1D842C2757}" dt="2024-03-13T11:05:07.307" v="5998"/>
        <pc:sldMkLst>
          <pc:docMk/>
          <pc:sldMk cId="2311209627" sldId="285"/>
        </pc:sldMkLst>
        <pc:spChg chg="add del mod">
          <ac:chgData name="Simon Shaxted" userId="9f9508456a4a5dab" providerId="LiveId" clId="{048FBC48-57E8-434C-A0AA-8A1D842C2757}" dt="2024-03-13T10:02:06.225" v="5631" actId="478"/>
          <ac:spMkLst>
            <pc:docMk/>
            <pc:sldMk cId="2311209627" sldId="285"/>
            <ac:spMk id="4" creationId="{22F8AF19-EA6B-DE85-773F-0577A7B912DE}"/>
          </ac:spMkLst>
        </pc:spChg>
        <pc:spChg chg="add del mod">
          <ac:chgData name="Simon Shaxted" userId="9f9508456a4a5dab" providerId="LiveId" clId="{048FBC48-57E8-434C-A0AA-8A1D842C2757}" dt="2024-03-12T14:39:48.780" v="3137" actId="21"/>
          <ac:spMkLst>
            <pc:docMk/>
            <pc:sldMk cId="2311209627" sldId="285"/>
            <ac:spMk id="4" creationId="{42F0DF8E-E13D-F1D3-C0FB-3520B6C66553}"/>
          </ac:spMkLst>
        </pc:spChg>
        <pc:spChg chg="add mod">
          <ac:chgData name="Simon Shaxted" userId="9f9508456a4a5dab" providerId="LiveId" clId="{048FBC48-57E8-434C-A0AA-8A1D842C2757}" dt="2024-03-13T11:05:00.494" v="5996" actId="1036"/>
          <ac:spMkLst>
            <pc:docMk/>
            <pc:sldMk cId="2311209627" sldId="285"/>
            <ac:spMk id="5" creationId="{BF8D245B-3611-25CA-8C10-23FE59EBCD17}"/>
          </ac:spMkLst>
        </pc:spChg>
        <pc:spChg chg="add mod">
          <ac:chgData name="Simon Shaxted" userId="9f9508456a4a5dab" providerId="LiveId" clId="{048FBC48-57E8-434C-A0AA-8A1D842C2757}" dt="2024-03-13T11:04:56.539" v="5988" actId="1036"/>
          <ac:spMkLst>
            <pc:docMk/>
            <pc:sldMk cId="2311209627" sldId="285"/>
            <ac:spMk id="6" creationId="{25951BF6-1AC7-E97C-6695-712EDEE067AD}"/>
          </ac:spMkLst>
        </pc:spChg>
        <pc:spChg chg="del mod">
          <ac:chgData name="Simon Shaxted" userId="9f9508456a4a5dab" providerId="LiveId" clId="{048FBC48-57E8-434C-A0AA-8A1D842C2757}" dt="2024-03-13T11:04:43.837" v="5948" actId="478"/>
          <ac:spMkLst>
            <pc:docMk/>
            <pc:sldMk cId="2311209627" sldId="285"/>
            <ac:spMk id="14" creationId="{0BE4015F-7CDE-F228-CBDF-97E5BAF46FA7}"/>
          </ac:spMkLst>
        </pc:spChg>
        <pc:spChg chg="del">
          <ac:chgData name="Simon Shaxted" userId="9f9508456a4a5dab" providerId="LiveId" clId="{048FBC48-57E8-434C-A0AA-8A1D842C2757}" dt="2024-03-12T14:40:02.213" v="3140" actId="478"/>
          <ac:spMkLst>
            <pc:docMk/>
            <pc:sldMk cId="2311209627" sldId="285"/>
            <ac:spMk id="15" creationId="{AC55696D-7F63-102F-F840-2E44275A492F}"/>
          </ac:spMkLst>
        </pc:spChg>
      </pc:sldChg>
      <pc:sldChg chg="addSp delSp modSp add mod ord delAnim modAnim modNotesTx">
        <pc:chgData name="Simon Shaxted" userId="9f9508456a4a5dab" providerId="LiveId" clId="{048FBC48-57E8-434C-A0AA-8A1D842C2757}" dt="2024-03-12T16:00:11.552" v="4007" actId="20577"/>
        <pc:sldMkLst>
          <pc:docMk/>
          <pc:sldMk cId="3361937517" sldId="286"/>
        </pc:sldMkLst>
        <pc:spChg chg="mod">
          <ac:chgData name="Simon Shaxted" userId="9f9508456a4a5dab" providerId="LiveId" clId="{048FBC48-57E8-434C-A0AA-8A1D842C2757}" dt="2024-03-12T14:56:27.415" v="3346" actId="20577"/>
          <ac:spMkLst>
            <pc:docMk/>
            <pc:sldMk cId="3361937517" sldId="286"/>
            <ac:spMk id="2" creationId="{8DF2550C-2EF3-062E-534A-00AEA15C4060}"/>
          </ac:spMkLst>
        </pc:spChg>
        <pc:spChg chg="mod">
          <ac:chgData name="Simon Shaxted" userId="9f9508456a4a5dab" providerId="LiveId" clId="{048FBC48-57E8-434C-A0AA-8A1D842C2757}" dt="2024-03-12T14:57:01.758" v="3365" actId="20577"/>
          <ac:spMkLst>
            <pc:docMk/>
            <pc:sldMk cId="3361937517" sldId="286"/>
            <ac:spMk id="3" creationId="{5742A689-26FD-FE29-1AA0-6A1719E95D44}"/>
          </ac:spMkLst>
        </pc:spChg>
        <pc:spChg chg="mod">
          <ac:chgData name="Simon Shaxted" userId="9f9508456a4a5dab" providerId="LiveId" clId="{048FBC48-57E8-434C-A0AA-8A1D842C2757}" dt="2024-03-12T15:58:02.543" v="3978" actId="12788"/>
          <ac:spMkLst>
            <pc:docMk/>
            <pc:sldMk cId="3361937517" sldId="286"/>
            <ac:spMk id="4" creationId="{C36E7903-8B36-AF17-8FA7-3D927724CB18}"/>
          </ac:spMkLst>
        </pc:spChg>
        <pc:spChg chg="add del mod">
          <ac:chgData name="Simon Shaxted" userId="9f9508456a4a5dab" providerId="LiveId" clId="{048FBC48-57E8-434C-A0AA-8A1D842C2757}" dt="2024-03-12T15:12:49.229" v="3518" actId="478"/>
          <ac:spMkLst>
            <pc:docMk/>
            <pc:sldMk cId="3361937517" sldId="286"/>
            <ac:spMk id="7" creationId="{0691E275-6224-B684-B483-2DD4313A6D3D}"/>
          </ac:spMkLst>
        </pc:spChg>
        <pc:spChg chg="add mod">
          <ac:chgData name="Simon Shaxted" userId="9f9508456a4a5dab" providerId="LiveId" clId="{048FBC48-57E8-434C-A0AA-8A1D842C2757}" dt="2024-03-12T15:58:02.543" v="3978" actId="12788"/>
          <ac:spMkLst>
            <pc:docMk/>
            <pc:sldMk cId="3361937517" sldId="286"/>
            <ac:spMk id="8" creationId="{8CD8474D-6F3D-E3C1-B732-52CD1FD4340F}"/>
          </ac:spMkLst>
        </pc:spChg>
        <pc:spChg chg="add mod">
          <ac:chgData name="Simon Shaxted" userId="9f9508456a4a5dab" providerId="LiveId" clId="{048FBC48-57E8-434C-A0AA-8A1D842C2757}" dt="2024-03-12T15:58:02.543" v="3978" actId="12788"/>
          <ac:spMkLst>
            <pc:docMk/>
            <pc:sldMk cId="3361937517" sldId="286"/>
            <ac:spMk id="9" creationId="{828C2063-96B3-0678-2AE1-B40DA9BD2C06}"/>
          </ac:spMkLst>
        </pc:spChg>
        <pc:spChg chg="del">
          <ac:chgData name="Simon Shaxted" userId="9f9508456a4a5dab" providerId="LiveId" clId="{048FBC48-57E8-434C-A0AA-8A1D842C2757}" dt="2024-03-12T14:59:02.232" v="3386" actId="478"/>
          <ac:spMkLst>
            <pc:docMk/>
            <pc:sldMk cId="3361937517" sldId="286"/>
            <ac:spMk id="11" creationId="{DE8CA80A-B98B-EB02-EA38-D4873DB528C9}"/>
          </ac:spMkLst>
        </pc:spChg>
        <pc:spChg chg="del">
          <ac:chgData name="Simon Shaxted" userId="9f9508456a4a5dab" providerId="LiveId" clId="{048FBC48-57E8-434C-A0AA-8A1D842C2757}" dt="2024-03-12T14:59:02.232" v="3386" actId="478"/>
          <ac:spMkLst>
            <pc:docMk/>
            <pc:sldMk cId="3361937517" sldId="286"/>
            <ac:spMk id="13" creationId="{9E357C58-FA83-AA2A-545B-91A748158E49}"/>
          </ac:spMkLst>
        </pc:spChg>
        <pc:picChg chg="add mod modCrop">
          <ac:chgData name="Simon Shaxted" userId="9f9508456a4a5dab" providerId="LiveId" clId="{048FBC48-57E8-434C-A0AA-8A1D842C2757}" dt="2024-03-12T15:59:14.855" v="3987" actId="18131"/>
          <ac:picMkLst>
            <pc:docMk/>
            <pc:sldMk cId="3361937517" sldId="286"/>
            <ac:picMk id="5" creationId="{A38A0F58-C65E-C9C9-645D-9574221BB66C}"/>
          </ac:picMkLst>
        </pc:picChg>
        <pc:picChg chg="del">
          <ac:chgData name="Simon Shaxted" userId="9f9508456a4a5dab" providerId="LiveId" clId="{048FBC48-57E8-434C-A0AA-8A1D842C2757}" dt="2024-03-12T14:57:07.287" v="3366" actId="478"/>
          <ac:picMkLst>
            <pc:docMk/>
            <pc:sldMk cId="3361937517" sldId="286"/>
            <ac:picMk id="6" creationId="{B4772ABB-CA2D-B2A0-24DB-7FDE749F1303}"/>
          </ac:picMkLst>
        </pc:picChg>
      </pc:sldChg>
      <pc:sldChg chg="addSp delSp modSp add mod modTransition delAnim modAnim modNotesTx">
        <pc:chgData name="Simon Shaxted" userId="9f9508456a4a5dab" providerId="LiveId" clId="{048FBC48-57E8-434C-A0AA-8A1D842C2757}" dt="2024-03-13T13:44:33.909" v="6605"/>
        <pc:sldMkLst>
          <pc:docMk/>
          <pc:sldMk cId="4278527083" sldId="287"/>
        </pc:sldMkLst>
        <pc:spChg chg="mod">
          <ac:chgData name="Simon Shaxted" userId="9f9508456a4a5dab" providerId="LiveId" clId="{048FBC48-57E8-434C-A0AA-8A1D842C2757}" dt="2024-03-12T16:25:49.077" v="4926" actId="20577"/>
          <ac:spMkLst>
            <pc:docMk/>
            <pc:sldMk cId="4278527083" sldId="287"/>
            <ac:spMk id="4" creationId="{C36E7903-8B36-AF17-8FA7-3D927724CB18}"/>
          </ac:spMkLst>
        </pc:spChg>
        <pc:spChg chg="add mod">
          <ac:chgData name="Simon Shaxted" userId="9f9508456a4a5dab" providerId="LiveId" clId="{048FBC48-57E8-434C-A0AA-8A1D842C2757}" dt="2024-03-13T11:06:50.150" v="6015" actId="207"/>
          <ac:spMkLst>
            <pc:docMk/>
            <pc:sldMk cId="4278527083" sldId="287"/>
            <ac:spMk id="5" creationId="{142AE38B-DEB1-5BAF-0C7D-C682A4FFC64B}"/>
          </ac:spMkLst>
        </pc:spChg>
        <pc:spChg chg="add mod">
          <ac:chgData name="Simon Shaxted" userId="9f9508456a4a5dab" providerId="LiveId" clId="{048FBC48-57E8-434C-A0AA-8A1D842C2757}" dt="2024-03-13T11:07:02.049" v="6016" actId="207"/>
          <ac:spMkLst>
            <pc:docMk/>
            <pc:sldMk cId="4278527083" sldId="287"/>
            <ac:spMk id="6" creationId="{58BD0B3E-D082-506B-B067-1081DB305B87}"/>
          </ac:spMkLst>
        </pc:spChg>
        <pc:spChg chg="add mod">
          <ac:chgData name="Simon Shaxted" userId="9f9508456a4a5dab" providerId="LiveId" clId="{048FBC48-57E8-434C-A0AA-8A1D842C2757}" dt="2024-03-13T11:07:15.381" v="6021" actId="207"/>
          <ac:spMkLst>
            <pc:docMk/>
            <pc:sldMk cId="4278527083" sldId="287"/>
            <ac:spMk id="7" creationId="{96C32B87-1D50-D09D-3266-B90A08F10A4A}"/>
          </ac:spMkLst>
        </pc:spChg>
        <pc:spChg chg="add mod">
          <ac:chgData name="Simon Shaxted" userId="9f9508456a4a5dab" providerId="LiveId" clId="{048FBC48-57E8-434C-A0AA-8A1D842C2757}" dt="2024-03-13T10:04:37.700" v="5658" actId="20577"/>
          <ac:spMkLst>
            <pc:docMk/>
            <pc:sldMk cId="4278527083" sldId="287"/>
            <ac:spMk id="8" creationId="{5F44BF8D-4E49-770C-33AC-6C28BFB77F3A}"/>
          </ac:spMkLst>
        </pc:spChg>
        <pc:spChg chg="del">
          <ac:chgData name="Simon Shaxted" userId="9f9508456a4a5dab" providerId="LiveId" clId="{048FBC48-57E8-434C-A0AA-8A1D842C2757}" dt="2024-03-12T15:27:12.542" v="3643" actId="478"/>
          <ac:spMkLst>
            <pc:docMk/>
            <pc:sldMk cId="4278527083" sldId="287"/>
            <ac:spMk id="8" creationId="{8CD8474D-6F3D-E3C1-B732-52CD1FD4340F}"/>
          </ac:spMkLst>
        </pc:spChg>
        <pc:spChg chg="add mod">
          <ac:chgData name="Simon Shaxted" userId="9f9508456a4a5dab" providerId="LiveId" clId="{048FBC48-57E8-434C-A0AA-8A1D842C2757}" dt="2024-03-12T16:25:20.863" v="4925" actId="408"/>
          <ac:spMkLst>
            <pc:docMk/>
            <pc:sldMk cId="4278527083" sldId="287"/>
            <ac:spMk id="9" creationId="{550B71D4-588D-377A-52EA-18353D7BDC1C}"/>
          </ac:spMkLst>
        </pc:spChg>
        <pc:spChg chg="del">
          <ac:chgData name="Simon Shaxted" userId="9f9508456a4a5dab" providerId="LiveId" clId="{048FBC48-57E8-434C-A0AA-8A1D842C2757}" dt="2024-03-12T15:27:11.367" v="3642" actId="478"/>
          <ac:spMkLst>
            <pc:docMk/>
            <pc:sldMk cId="4278527083" sldId="287"/>
            <ac:spMk id="9" creationId="{828C2063-96B3-0678-2AE1-B40DA9BD2C06}"/>
          </ac:spMkLst>
        </pc:spChg>
        <pc:spChg chg="add mod">
          <ac:chgData name="Simon Shaxted" userId="9f9508456a4a5dab" providerId="LiveId" clId="{048FBC48-57E8-434C-A0AA-8A1D842C2757}" dt="2024-03-13T11:07:19.189" v="6022" actId="207"/>
          <ac:spMkLst>
            <pc:docMk/>
            <pc:sldMk cId="4278527083" sldId="287"/>
            <ac:spMk id="10" creationId="{D0F23605-8CC5-58AD-5B1F-1A7FADB1C0A3}"/>
          </ac:spMkLst>
        </pc:spChg>
        <pc:spChg chg="add mod">
          <ac:chgData name="Simon Shaxted" userId="9f9508456a4a5dab" providerId="LiveId" clId="{048FBC48-57E8-434C-A0AA-8A1D842C2757}" dt="2024-03-13T11:07:22.730" v="6023" actId="207"/>
          <ac:spMkLst>
            <pc:docMk/>
            <pc:sldMk cId="4278527083" sldId="287"/>
            <ac:spMk id="11" creationId="{80AF368A-04AD-5B3F-E3BE-342F845C5525}"/>
          </ac:spMkLst>
        </pc:spChg>
        <pc:spChg chg="add mod">
          <ac:chgData name="Simon Shaxted" userId="9f9508456a4a5dab" providerId="LiveId" clId="{048FBC48-57E8-434C-A0AA-8A1D842C2757}" dt="2024-03-13T11:06:47.433" v="6014" actId="207"/>
          <ac:spMkLst>
            <pc:docMk/>
            <pc:sldMk cId="4278527083" sldId="287"/>
            <ac:spMk id="12" creationId="{0ACD3375-4A8B-32C9-FFB7-C2878016FF75}"/>
          </ac:spMkLst>
        </pc:spChg>
        <pc:spChg chg="add mod">
          <ac:chgData name="Simon Shaxted" userId="9f9508456a4a5dab" providerId="LiveId" clId="{048FBC48-57E8-434C-A0AA-8A1D842C2757}" dt="2024-03-13T11:06:41.170" v="6012" actId="207"/>
          <ac:spMkLst>
            <pc:docMk/>
            <pc:sldMk cId="4278527083" sldId="287"/>
            <ac:spMk id="13" creationId="{4D6B4386-02AC-47EE-7329-49B141211883}"/>
          </ac:spMkLst>
        </pc:spChg>
        <pc:spChg chg="add del mod">
          <ac:chgData name="Simon Shaxted" userId="9f9508456a4a5dab" providerId="LiveId" clId="{048FBC48-57E8-434C-A0AA-8A1D842C2757}" dt="2024-03-13T11:06:31.989" v="6011" actId="207"/>
          <ac:spMkLst>
            <pc:docMk/>
            <pc:sldMk cId="4278527083" sldId="287"/>
            <ac:spMk id="14" creationId="{9E702D8C-D697-4097-C85A-92C1750DF6CF}"/>
          </ac:spMkLst>
        </pc:spChg>
        <pc:spChg chg="add mod">
          <ac:chgData name="Simon Shaxted" userId="9f9508456a4a5dab" providerId="LiveId" clId="{048FBC48-57E8-434C-A0AA-8A1D842C2757}" dt="2024-03-13T10:05:29.460" v="5664" actId="20577"/>
          <ac:spMkLst>
            <pc:docMk/>
            <pc:sldMk cId="4278527083" sldId="287"/>
            <ac:spMk id="15" creationId="{2AFFF739-C54C-BB33-AFA6-8A0EC5A0F9EF}"/>
          </ac:spMkLst>
        </pc:spChg>
        <pc:spChg chg="add mod">
          <ac:chgData name="Simon Shaxted" userId="9f9508456a4a5dab" providerId="LiveId" clId="{048FBC48-57E8-434C-A0AA-8A1D842C2757}" dt="2024-03-12T16:25:19.116" v="4924" actId="12789"/>
          <ac:spMkLst>
            <pc:docMk/>
            <pc:sldMk cId="4278527083" sldId="287"/>
            <ac:spMk id="16" creationId="{97295C11-647B-651E-FDA8-6326BEEEE91C}"/>
          </ac:spMkLst>
        </pc:spChg>
        <pc:spChg chg="mod">
          <ac:chgData name="Simon Shaxted" userId="9f9508456a4a5dab" providerId="LiveId" clId="{048FBC48-57E8-434C-A0AA-8A1D842C2757}" dt="2024-03-12T16:29:34.930" v="4953"/>
          <ac:spMkLst>
            <pc:docMk/>
            <pc:sldMk cId="4278527083" sldId="287"/>
            <ac:spMk id="19" creationId="{4A97E8FD-1F1C-91E5-EB11-DF34977846C7}"/>
          </ac:spMkLst>
        </pc:spChg>
        <pc:picChg chg="add del mod">
          <ac:chgData name="Simon Shaxted" userId="9f9508456a4a5dab" providerId="LiveId" clId="{048FBC48-57E8-434C-A0AA-8A1D842C2757}" dt="2024-03-13T10:03:34.548" v="5649" actId="478"/>
          <ac:picMkLst>
            <pc:docMk/>
            <pc:sldMk cId="4278527083" sldId="287"/>
            <ac:picMk id="18" creationId="{62A110D3-A147-64CD-AFD7-B33C712EC1EB}"/>
          </ac:picMkLst>
        </pc:picChg>
        <pc:picChg chg="add del mod ord">
          <ac:chgData name="Simon Shaxted" userId="9f9508456a4a5dab" providerId="LiveId" clId="{048FBC48-57E8-434C-A0AA-8A1D842C2757}" dt="2024-03-12T16:29:59.073" v="4956" actId="478"/>
          <ac:picMkLst>
            <pc:docMk/>
            <pc:sldMk cId="4278527083" sldId="287"/>
            <ac:picMk id="18" creationId="{E8A011E6-23D8-CDF6-D8FB-C2F213D733F5}"/>
          </ac:picMkLst>
        </pc:picChg>
        <pc:picChg chg="add del mod">
          <ac:chgData name="Simon Shaxted" userId="9f9508456a4a5dab" providerId="LiveId" clId="{048FBC48-57E8-434C-A0AA-8A1D842C2757}" dt="2024-03-13T11:05:57.077" v="6004" actId="478"/>
          <ac:picMkLst>
            <pc:docMk/>
            <pc:sldMk cId="4278527083" sldId="287"/>
            <ac:picMk id="20" creationId="{89BA0983-7390-73C9-3C15-F38895D0D51D}"/>
          </ac:picMkLst>
        </pc:picChg>
        <pc:picChg chg="add del mod">
          <ac:chgData name="Simon Shaxted" userId="9f9508456a4a5dab" providerId="LiveId" clId="{048FBC48-57E8-434C-A0AA-8A1D842C2757}" dt="2024-03-13T11:07:25.531" v="6025" actId="478"/>
          <ac:picMkLst>
            <pc:docMk/>
            <pc:sldMk cId="4278527083" sldId="287"/>
            <ac:picMk id="22" creationId="{B7CF71F2-882A-66E6-EED4-1AE9C01D91D2}"/>
          </ac:picMkLst>
        </pc:picChg>
      </pc:sldChg>
      <pc:sldChg chg="addSp delSp modSp add mod modTransition setBg delAnim modAnim modNotesTx">
        <pc:chgData name="Simon Shaxted" userId="9f9508456a4a5dab" providerId="LiveId" clId="{048FBC48-57E8-434C-A0AA-8A1D842C2757}" dt="2024-03-13T13:44:29.286" v="6604"/>
        <pc:sldMkLst>
          <pc:docMk/>
          <pc:sldMk cId="2787076451" sldId="288"/>
        </pc:sldMkLst>
        <pc:spChg chg="del">
          <ac:chgData name="Simon Shaxted" userId="9f9508456a4a5dab" providerId="LiveId" clId="{048FBC48-57E8-434C-A0AA-8A1D842C2757}" dt="2024-03-12T16:26:56.654" v="4938" actId="478"/>
          <ac:spMkLst>
            <pc:docMk/>
            <pc:sldMk cId="2787076451" sldId="288"/>
            <ac:spMk id="4" creationId="{C36E7903-8B36-AF17-8FA7-3D927724CB18}"/>
          </ac:spMkLst>
        </pc:spChg>
        <pc:spChg chg="del">
          <ac:chgData name="Simon Shaxted" userId="9f9508456a4a5dab" providerId="LiveId" clId="{048FBC48-57E8-434C-A0AA-8A1D842C2757}" dt="2024-03-12T16:26:56.654" v="4938" actId="478"/>
          <ac:spMkLst>
            <pc:docMk/>
            <pc:sldMk cId="2787076451" sldId="288"/>
            <ac:spMk id="5" creationId="{142AE38B-DEB1-5BAF-0C7D-C682A4FFC64B}"/>
          </ac:spMkLst>
        </pc:spChg>
        <pc:spChg chg="del">
          <ac:chgData name="Simon Shaxted" userId="9f9508456a4a5dab" providerId="LiveId" clId="{048FBC48-57E8-434C-A0AA-8A1D842C2757}" dt="2024-03-12T16:26:56.654" v="4938" actId="478"/>
          <ac:spMkLst>
            <pc:docMk/>
            <pc:sldMk cId="2787076451" sldId="288"/>
            <ac:spMk id="6" creationId="{58BD0B3E-D082-506B-B067-1081DB305B87}"/>
          </ac:spMkLst>
        </pc:spChg>
        <pc:spChg chg="del">
          <ac:chgData name="Simon Shaxted" userId="9f9508456a4a5dab" providerId="LiveId" clId="{048FBC48-57E8-434C-A0AA-8A1D842C2757}" dt="2024-03-12T16:26:56.654" v="4938" actId="478"/>
          <ac:spMkLst>
            <pc:docMk/>
            <pc:sldMk cId="2787076451" sldId="288"/>
            <ac:spMk id="7" creationId="{96C32B87-1D50-D09D-3266-B90A08F10A4A}"/>
          </ac:spMkLst>
        </pc:spChg>
        <pc:spChg chg="del">
          <ac:chgData name="Simon Shaxted" userId="9f9508456a4a5dab" providerId="LiveId" clId="{048FBC48-57E8-434C-A0AA-8A1D842C2757}" dt="2024-03-12T16:26:56.654" v="4938" actId="478"/>
          <ac:spMkLst>
            <pc:docMk/>
            <pc:sldMk cId="2787076451" sldId="288"/>
            <ac:spMk id="8" creationId="{5F44BF8D-4E49-770C-33AC-6C28BFB77F3A}"/>
          </ac:spMkLst>
        </pc:spChg>
        <pc:spChg chg="del">
          <ac:chgData name="Simon Shaxted" userId="9f9508456a4a5dab" providerId="LiveId" clId="{048FBC48-57E8-434C-A0AA-8A1D842C2757}" dt="2024-03-12T16:26:56.654" v="4938" actId="478"/>
          <ac:spMkLst>
            <pc:docMk/>
            <pc:sldMk cId="2787076451" sldId="288"/>
            <ac:spMk id="9" creationId="{550B71D4-588D-377A-52EA-18353D7BDC1C}"/>
          </ac:spMkLst>
        </pc:spChg>
        <pc:spChg chg="del">
          <ac:chgData name="Simon Shaxted" userId="9f9508456a4a5dab" providerId="LiveId" clId="{048FBC48-57E8-434C-A0AA-8A1D842C2757}" dt="2024-03-12T16:26:56.654" v="4938" actId="478"/>
          <ac:spMkLst>
            <pc:docMk/>
            <pc:sldMk cId="2787076451" sldId="288"/>
            <ac:spMk id="10" creationId="{D0F23605-8CC5-58AD-5B1F-1A7FADB1C0A3}"/>
          </ac:spMkLst>
        </pc:spChg>
        <pc:spChg chg="del">
          <ac:chgData name="Simon Shaxted" userId="9f9508456a4a5dab" providerId="LiveId" clId="{048FBC48-57E8-434C-A0AA-8A1D842C2757}" dt="2024-03-12T16:26:56.654" v="4938" actId="478"/>
          <ac:spMkLst>
            <pc:docMk/>
            <pc:sldMk cId="2787076451" sldId="288"/>
            <ac:spMk id="11" creationId="{80AF368A-04AD-5B3F-E3BE-342F845C5525}"/>
          </ac:spMkLst>
        </pc:spChg>
        <pc:spChg chg="del">
          <ac:chgData name="Simon Shaxted" userId="9f9508456a4a5dab" providerId="LiveId" clId="{048FBC48-57E8-434C-A0AA-8A1D842C2757}" dt="2024-03-12T16:26:56.654" v="4938" actId="478"/>
          <ac:spMkLst>
            <pc:docMk/>
            <pc:sldMk cId="2787076451" sldId="288"/>
            <ac:spMk id="12" creationId="{0ACD3375-4A8B-32C9-FFB7-C2878016FF75}"/>
          </ac:spMkLst>
        </pc:spChg>
        <pc:spChg chg="del">
          <ac:chgData name="Simon Shaxted" userId="9f9508456a4a5dab" providerId="LiveId" clId="{048FBC48-57E8-434C-A0AA-8A1D842C2757}" dt="2024-03-12T16:26:56.654" v="4938" actId="478"/>
          <ac:spMkLst>
            <pc:docMk/>
            <pc:sldMk cId="2787076451" sldId="288"/>
            <ac:spMk id="13" creationId="{4D6B4386-02AC-47EE-7329-49B141211883}"/>
          </ac:spMkLst>
        </pc:spChg>
        <pc:spChg chg="del">
          <ac:chgData name="Simon Shaxted" userId="9f9508456a4a5dab" providerId="LiveId" clId="{048FBC48-57E8-434C-A0AA-8A1D842C2757}" dt="2024-03-12T16:26:56.654" v="4938" actId="478"/>
          <ac:spMkLst>
            <pc:docMk/>
            <pc:sldMk cId="2787076451" sldId="288"/>
            <ac:spMk id="14" creationId="{9E702D8C-D697-4097-C85A-92C1750DF6CF}"/>
          </ac:spMkLst>
        </pc:spChg>
        <pc:spChg chg="del">
          <ac:chgData name="Simon Shaxted" userId="9f9508456a4a5dab" providerId="LiveId" clId="{048FBC48-57E8-434C-A0AA-8A1D842C2757}" dt="2024-03-12T16:26:56.654" v="4938" actId="478"/>
          <ac:spMkLst>
            <pc:docMk/>
            <pc:sldMk cId="2787076451" sldId="288"/>
            <ac:spMk id="15" creationId="{2AFFF739-C54C-BB33-AFA6-8A0EC5A0F9EF}"/>
          </ac:spMkLst>
        </pc:spChg>
        <pc:spChg chg="del">
          <ac:chgData name="Simon Shaxted" userId="9f9508456a4a5dab" providerId="LiveId" clId="{048FBC48-57E8-434C-A0AA-8A1D842C2757}" dt="2024-03-12T16:26:56.654" v="4938" actId="478"/>
          <ac:spMkLst>
            <pc:docMk/>
            <pc:sldMk cId="2787076451" sldId="288"/>
            <ac:spMk id="16" creationId="{97295C11-647B-651E-FDA8-6326BEEEE91C}"/>
          </ac:spMkLst>
        </pc:spChg>
        <pc:spChg chg="add mod">
          <ac:chgData name="Simon Shaxted" userId="9f9508456a4a5dab" providerId="LiveId" clId="{048FBC48-57E8-434C-A0AA-8A1D842C2757}" dt="2024-03-13T10:07:28.790" v="5666" actId="20577"/>
          <ac:spMkLst>
            <pc:docMk/>
            <pc:sldMk cId="2787076451" sldId="288"/>
            <ac:spMk id="17" creationId="{46AF5CEA-120C-0CC2-FC67-7FFFB17FAAAD}"/>
          </ac:spMkLst>
        </pc:spChg>
        <pc:spChg chg="add del mod">
          <ac:chgData name="Simon Shaxted" userId="9f9508456a4a5dab" providerId="LiveId" clId="{048FBC48-57E8-434C-A0AA-8A1D842C2757}" dt="2024-03-13T10:07:19.576" v="5665" actId="478"/>
          <ac:spMkLst>
            <pc:docMk/>
            <pc:sldMk cId="2787076451" sldId="288"/>
            <ac:spMk id="18" creationId="{051DECC8-590C-04CB-124E-1A67D04D1637}"/>
          </ac:spMkLst>
        </pc:spChg>
        <pc:picChg chg="add del mod modCrop">
          <ac:chgData name="Simon Shaxted" userId="9f9508456a4a5dab" providerId="LiveId" clId="{048FBC48-57E8-434C-A0AA-8A1D842C2757}" dt="2024-03-13T13:43:37.698" v="6596" actId="21"/>
          <ac:picMkLst>
            <pc:docMk/>
            <pc:sldMk cId="2787076451" sldId="288"/>
            <ac:picMk id="5" creationId="{FF55E499-0D3D-70D2-AB63-8DD28F07AB96}"/>
          </ac:picMkLst>
        </pc:picChg>
      </pc:sldChg>
      <pc:sldChg chg="addSp delSp modSp add mod modTransition setBg delAnim modAnim modNotesTx">
        <pc:chgData name="Simon Shaxted" userId="9f9508456a4a5dab" providerId="LiveId" clId="{048FBC48-57E8-434C-A0AA-8A1D842C2757}" dt="2024-03-13T13:44:26.763" v="6603"/>
        <pc:sldMkLst>
          <pc:docMk/>
          <pc:sldMk cId="2745487432" sldId="289"/>
        </pc:sldMkLst>
        <pc:spChg chg="add mod">
          <ac:chgData name="Simon Shaxted" userId="9f9508456a4a5dab" providerId="LiveId" clId="{048FBC48-57E8-434C-A0AA-8A1D842C2757}" dt="2024-03-12T16:32:34.730" v="5321" actId="1036"/>
          <ac:spMkLst>
            <pc:docMk/>
            <pc:sldMk cId="2745487432" sldId="289"/>
            <ac:spMk id="4" creationId="{04751EB8-926E-9B0D-DDCA-0094E170B0BA}"/>
          </ac:spMkLst>
        </pc:spChg>
        <pc:spChg chg="add mod">
          <ac:chgData name="Simon Shaxted" userId="9f9508456a4a5dab" providerId="LiveId" clId="{048FBC48-57E8-434C-A0AA-8A1D842C2757}" dt="2024-03-12T16:32:34.730" v="5321" actId="1036"/>
          <ac:spMkLst>
            <pc:docMk/>
            <pc:sldMk cId="2745487432" sldId="289"/>
            <ac:spMk id="5" creationId="{5ECA697A-F1E7-C5ED-4257-F109D7540416}"/>
          </ac:spMkLst>
        </pc:spChg>
        <pc:spChg chg="add mod">
          <ac:chgData name="Simon Shaxted" userId="9f9508456a4a5dab" providerId="LiveId" clId="{048FBC48-57E8-434C-A0AA-8A1D842C2757}" dt="2024-03-12T16:32:34.730" v="5321" actId="1036"/>
          <ac:spMkLst>
            <pc:docMk/>
            <pc:sldMk cId="2745487432" sldId="289"/>
            <ac:spMk id="6" creationId="{0A46D071-9A34-5DE1-5873-4EC951AAF5BB}"/>
          </ac:spMkLst>
        </pc:spChg>
        <pc:spChg chg="add mod">
          <ac:chgData name="Simon Shaxted" userId="9f9508456a4a5dab" providerId="LiveId" clId="{048FBC48-57E8-434C-A0AA-8A1D842C2757}" dt="2024-03-12T16:32:34.730" v="5321" actId="1036"/>
          <ac:spMkLst>
            <pc:docMk/>
            <pc:sldMk cId="2745487432" sldId="289"/>
            <ac:spMk id="7" creationId="{62253D6D-BAB5-B75B-B60C-E1E44ACCA868}"/>
          </ac:spMkLst>
        </pc:spChg>
        <pc:spChg chg="add mod">
          <ac:chgData name="Simon Shaxted" userId="9f9508456a4a5dab" providerId="LiveId" clId="{048FBC48-57E8-434C-A0AA-8A1D842C2757}" dt="2024-03-13T11:51:59.970" v="6422" actId="13926"/>
          <ac:spMkLst>
            <pc:docMk/>
            <pc:sldMk cId="2745487432" sldId="289"/>
            <ac:spMk id="8" creationId="{EC8E3CA3-2B31-7A21-4961-07E6E805CF1E}"/>
          </ac:spMkLst>
        </pc:spChg>
        <pc:spChg chg="add del mod">
          <ac:chgData name="Simon Shaxted" userId="9f9508456a4a5dab" providerId="LiveId" clId="{048FBC48-57E8-434C-A0AA-8A1D842C2757}" dt="2024-03-13T11:42:34.296" v="6298" actId="478"/>
          <ac:spMkLst>
            <pc:docMk/>
            <pc:sldMk cId="2745487432" sldId="289"/>
            <ac:spMk id="9" creationId="{95464F13-E976-2E7E-8BF0-18166240329A}"/>
          </ac:spMkLst>
        </pc:spChg>
        <pc:spChg chg="del">
          <ac:chgData name="Simon Shaxted" userId="9f9508456a4a5dab" providerId="LiveId" clId="{048FBC48-57E8-434C-A0AA-8A1D842C2757}" dt="2024-03-12T16:32:23.581" v="5257" actId="478"/>
          <ac:spMkLst>
            <pc:docMk/>
            <pc:sldMk cId="2745487432" sldId="289"/>
            <ac:spMk id="17" creationId="{46AF5CEA-120C-0CC2-FC67-7FFFB17FAAAD}"/>
          </ac:spMkLst>
        </pc:spChg>
        <pc:picChg chg="add del mod modCrop">
          <ac:chgData name="Simon Shaxted" userId="9f9508456a4a5dab" providerId="LiveId" clId="{048FBC48-57E8-434C-A0AA-8A1D842C2757}" dt="2024-03-12T16:33:06.374" v="5331" actId="21"/>
          <ac:picMkLst>
            <pc:docMk/>
            <pc:sldMk cId="2745487432" sldId="289"/>
            <ac:picMk id="9" creationId="{3CA4B4F9-16C4-D924-5C0D-90D928442ECB}"/>
          </ac:picMkLst>
        </pc:picChg>
      </pc:sldChg>
      <pc:sldChg chg="addSp delSp modSp add mod ord modTransition setBg modAnim modNotesTx">
        <pc:chgData name="Simon Shaxted" userId="9f9508456a4a5dab" providerId="LiveId" clId="{048FBC48-57E8-434C-A0AA-8A1D842C2757}" dt="2024-03-13T13:44:26.763" v="6603"/>
        <pc:sldMkLst>
          <pc:docMk/>
          <pc:sldMk cId="2575199610" sldId="290"/>
        </pc:sldMkLst>
        <pc:spChg chg="add del mod">
          <ac:chgData name="Simon Shaxted" userId="9f9508456a4a5dab" providerId="LiveId" clId="{048FBC48-57E8-434C-A0AA-8A1D842C2757}" dt="2024-03-13T11:47:53.728" v="6299" actId="478"/>
          <ac:spMkLst>
            <pc:docMk/>
            <pc:sldMk cId="2575199610" sldId="290"/>
            <ac:spMk id="8" creationId="{EC8E3CA3-2B31-7A21-4961-07E6E805CF1E}"/>
          </ac:spMkLst>
        </pc:spChg>
        <pc:spChg chg="del">
          <ac:chgData name="Simon Shaxted" userId="9f9508456a4a5dab" providerId="LiveId" clId="{048FBC48-57E8-434C-A0AA-8A1D842C2757}" dt="2024-03-13T11:37:25.805" v="6289" actId="478"/>
          <ac:spMkLst>
            <pc:docMk/>
            <pc:sldMk cId="2575199610" sldId="290"/>
            <ac:spMk id="9" creationId="{95464F13-E976-2E7E-8BF0-18166240329A}"/>
          </ac:spMkLst>
        </pc:spChg>
        <pc:spChg chg="add mod">
          <ac:chgData name="Simon Shaxted" userId="9f9508456a4a5dab" providerId="LiveId" clId="{048FBC48-57E8-434C-A0AA-8A1D842C2757}" dt="2024-03-13T11:49:27.877" v="6340" actId="1076"/>
          <ac:spMkLst>
            <pc:docMk/>
            <pc:sldMk cId="2575199610" sldId="290"/>
            <ac:spMk id="12" creationId="{A887FB15-DEE3-62AE-12E1-E4AF05214C71}"/>
          </ac:spMkLst>
        </pc:spChg>
        <pc:picChg chg="add del mod">
          <ac:chgData name="Simon Shaxted" userId="9f9508456a4a5dab" providerId="LiveId" clId="{048FBC48-57E8-434C-A0AA-8A1D842C2757}" dt="2024-03-13T10:58:37.961" v="5825" actId="478"/>
          <ac:picMkLst>
            <pc:docMk/>
            <pc:sldMk cId="2575199610" sldId="290"/>
            <ac:picMk id="11" creationId="{9694C8BB-44DB-D46A-D24F-4148816B75EC}"/>
          </ac:picMkLst>
        </pc:picChg>
        <pc:picChg chg="add del mod modCrop">
          <ac:chgData name="Simon Shaxted" userId="9f9508456a4a5dab" providerId="LiveId" clId="{048FBC48-57E8-434C-A0AA-8A1D842C2757}" dt="2024-03-13T11:48:54.037" v="6328" actId="21"/>
          <ac:picMkLst>
            <pc:docMk/>
            <pc:sldMk cId="2575199610" sldId="290"/>
            <ac:picMk id="14" creationId="{550CBAC0-D276-C2B1-7DB1-ACA4F928D6EF}"/>
          </ac:picMkLst>
        </pc:picChg>
      </pc:sldChg>
      <pc:sldChg chg="addSp delSp modSp add mod ord modTransition setBg modNotesTx">
        <pc:chgData name="Simon Shaxted" userId="9f9508456a4a5dab" providerId="LiveId" clId="{048FBC48-57E8-434C-A0AA-8A1D842C2757}" dt="2024-03-13T13:44:26.763" v="6603"/>
        <pc:sldMkLst>
          <pc:docMk/>
          <pc:sldMk cId="1666465516" sldId="291"/>
        </pc:sldMkLst>
        <pc:spChg chg="del">
          <ac:chgData name="Simon Shaxted" userId="9f9508456a4a5dab" providerId="LiveId" clId="{048FBC48-57E8-434C-A0AA-8A1D842C2757}" dt="2024-03-13T10:59:19.544" v="5836" actId="478"/>
          <ac:spMkLst>
            <pc:docMk/>
            <pc:sldMk cId="1666465516" sldId="291"/>
            <ac:spMk id="8" creationId="{EC8E3CA3-2B31-7A21-4961-07E6E805CF1E}"/>
          </ac:spMkLst>
        </pc:spChg>
        <pc:spChg chg="del">
          <ac:chgData name="Simon Shaxted" userId="9f9508456a4a5dab" providerId="LiveId" clId="{048FBC48-57E8-434C-A0AA-8A1D842C2757}" dt="2024-03-13T10:59:18.692" v="5835" actId="478"/>
          <ac:spMkLst>
            <pc:docMk/>
            <pc:sldMk cId="1666465516" sldId="291"/>
            <ac:spMk id="9" creationId="{95464F13-E976-2E7E-8BF0-18166240329A}"/>
          </ac:spMkLst>
        </pc:spChg>
        <pc:picChg chg="add del mod modCrop">
          <ac:chgData name="Simon Shaxted" userId="9f9508456a4a5dab" providerId="LiveId" clId="{048FBC48-57E8-434C-A0AA-8A1D842C2757}" dt="2024-03-13T10:59:08.286" v="5832" actId="21"/>
          <ac:picMkLst>
            <pc:docMk/>
            <pc:sldMk cId="1666465516" sldId="291"/>
            <ac:picMk id="11" creationId="{4A3231D6-7556-73EE-BE1A-C60DD9251BF0}"/>
          </ac:picMkLst>
        </pc:picChg>
      </pc:sldChg>
      <pc:sldChg chg="addSp delSp modSp add mod modTransition setBg modNotesTx">
        <pc:chgData name="Simon Shaxted" userId="9f9508456a4a5dab" providerId="LiveId" clId="{048FBC48-57E8-434C-A0AA-8A1D842C2757}" dt="2024-03-13T13:44:26.763" v="6603"/>
        <pc:sldMkLst>
          <pc:docMk/>
          <pc:sldMk cId="4228495988" sldId="292"/>
        </pc:sldMkLst>
        <pc:picChg chg="add del mod modCrop">
          <ac:chgData name="Simon Shaxted" userId="9f9508456a4a5dab" providerId="LiveId" clId="{048FBC48-57E8-434C-A0AA-8A1D842C2757}" dt="2024-03-13T11:00:23.811" v="5847" actId="21"/>
          <ac:picMkLst>
            <pc:docMk/>
            <pc:sldMk cId="4228495988" sldId="292"/>
            <ac:picMk id="9" creationId="{F7AB8756-0A06-C609-461A-59721F257B49}"/>
          </ac:picMkLst>
        </pc:picChg>
      </pc:sldChg>
      <pc:sldChg chg="addSp delSp modSp add mod modTransition setBg modAnim modNotesTx">
        <pc:chgData name="Simon Shaxted" userId="9f9508456a4a5dab" providerId="LiveId" clId="{048FBC48-57E8-434C-A0AA-8A1D842C2757}" dt="2024-03-13T13:44:26.763" v="6603"/>
        <pc:sldMkLst>
          <pc:docMk/>
          <pc:sldMk cId="3012791666" sldId="293"/>
        </pc:sldMkLst>
        <pc:spChg chg="add mod">
          <ac:chgData name="Simon Shaxted" userId="9f9508456a4a5dab" providerId="LiveId" clId="{048FBC48-57E8-434C-A0AA-8A1D842C2757}" dt="2024-03-13T11:50:54.748" v="6380" actId="14100"/>
          <ac:spMkLst>
            <pc:docMk/>
            <pc:sldMk cId="3012791666" sldId="293"/>
            <ac:spMk id="10" creationId="{7B79B62D-AD61-1A35-F002-995CD57A2787}"/>
          </ac:spMkLst>
        </pc:spChg>
        <pc:spChg chg="add mod">
          <ac:chgData name="Simon Shaxted" userId="9f9508456a4a5dab" providerId="LiveId" clId="{048FBC48-57E8-434C-A0AA-8A1D842C2757}" dt="2024-03-13T11:51:23.882" v="6411" actId="1076"/>
          <ac:spMkLst>
            <pc:docMk/>
            <pc:sldMk cId="3012791666" sldId="293"/>
            <ac:spMk id="11" creationId="{E5E302D0-19D1-438A-BB41-5BA23499F127}"/>
          </ac:spMkLst>
        </pc:spChg>
        <pc:picChg chg="add del mod modCrop">
          <ac:chgData name="Simon Shaxted" userId="9f9508456a4a5dab" providerId="LiveId" clId="{048FBC48-57E8-434C-A0AA-8A1D842C2757}" dt="2024-03-13T11:01:21.821" v="5858" actId="21"/>
          <ac:picMkLst>
            <pc:docMk/>
            <pc:sldMk cId="3012791666" sldId="293"/>
            <ac:picMk id="9" creationId="{08D29681-AF4D-6E98-1AAD-AC6FE3D62E72}"/>
          </ac:picMkLst>
        </pc:picChg>
      </pc:sldChg>
      <pc:sldChg chg="addSp delSp modSp add mod modTransition setBg modAnim modNotesTx">
        <pc:chgData name="Simon Shaxted" userId="9f9508456a4a5dab" providerId="LiveId" clId="{048FBC48-57E8-434C-A0AA-8A1D842C2757}" dt="2024-03-13T13:44:26.763" v="6603"/>
        <pc:sldMkLst>
          <pc:docMk/>
          <pc:sldMk cId="1565602709" sldId="294"/>
        </pc:sldMkLst>
        <pc:spChg chg="add mod">
          <ac:chgData name="Simon Shaxted" userId="9f9508456a4a5dab" providerId="LiveId" clId="{048FBC48-57E8-434C-A0AA-8A1D842C2757}" dt="2024-03-13T11:04:12.019" v="5945" actId="14100"/>
          <ac:spMkLst>
            <pc:docMk/>
            <pc:sldMk cId="1565602709" sldId="294"/>
            <ac:spMk id="11" creationId="{E4E85D44-C85E-FB7D-0211-B329B259C5C3}"/>
          </ac:spMkLst>
        </pc:spChg>
        <pc:picChg chg="add del mod">
          <ac:chgData name="Simon Shaxted" userId="9f9508456a4a5dab" providerId="LiveId" clId="{048FBC48-57E8-434C-A0AA-8A1D842C2757}" dt="2024-03-13T11:01:40.340" v="5865" actId="478"/>
          <ac:picMkLst>
            <pc:docMk/>
            <pc:sldMk cId="1565602709" sldId="294"/>
            <ac:picMk id="9" creationId="{EB204912-4ACE-71A0-C9AD-6911BCE1AF5B}"/>
          </ac:picMkLst>
        </pc:picChg>
        <pc:picChg chg="add del mod modCrop">
          <ac:chgData name="Simon Shaxted" userId="9f9508456a4a5dab" providerId="LiveId" clId="{048FBC48-57E8-434C-A0AA-8A1D842C2757}" dt="2024-03-13T11:03:00.037" v="5873" actId="21"/>
          <ac:picMkLst>
            <pc:docMk/>
            <pc:sldMk cId="1565602709" sldId="294"/>
            <ac:picMk id="10" creationId="{07FD1DFC-C882-8F8C-52F7-71FEF7395FB1}"/>
          </ac:picMkLst>
        </pc:picChg>
      </pc:sldChg>
      <pc:sldChg chg="addSp delSp modSp add mod modTransition setBg modAnim modNotesTx">
        <pc:chgData name="Simon Shaxted" userId="9f9508456a4a5dab" providerId="LiveId" clId="{048FBC48-57E8-434C-A0AA-8A1D842C2757}" dt="2024-03-13T13:44:26.763" v="6603"/>
        <pc:sldMkLst>
          <pc:docMk/>
          <pc:sldMk cId="1988560151" sldId="295"/>
        </pc:sldMkLst>
        <pc:spChg chg="add mod">
          <ac:chgData name="Simon Shaxted" userId="9f9508456a4a5dab" providerId="LiveId" clId="{048FBC48-57E8-434C-A0AA-8A1D842C2757}" dt="2024-03-13T11:36:42.126" v="6288" actId="20577"/>
          <ac:spMkLst>
            <pc:docMk/>
            <pc:sldMk cId="1988560151" sldId="295"/>
            <ac:spMk id="10" creationId="{D57EF3EC-7876-CBC1-2763-7BD930EA4DE4}"/>
          </ac:spMkLst>
        </pc:spChg>
        <pc:picChg chg="add del mod modCrop">
          <ac:chgData name="Simon Shaxted" userId="9f9508456a4a5dab" providerId="LiveId" clId="{048FBC48-57E8-434C-A0AA-8A1D842C2757}" dt="2024-03-13T11:26:06.507" v="6089" actId="21"/>
          <ac:picMkLst>
            <pc:docMk/>
            <pc:sldMk cId="1988560151" sldId="295"/>
            <ac:picMk id="9" creationId="{0BF83033-CB8E-79B6-5612-78647F0ABEB7}"/>
          </ac:picMkLst>
        </pc:picChg>
        <pc:picChg chg="add del mod">
          <ac:chgData name="Simon Shaxted" userId="9f9508456a4a5dab" providerId="LiveId" clId="{048FBC48-57E8-434C-A0AA-8A1D842C2757}" dt="2024-03-13T11:35:09.936" v="6269" actId="478"/>
          <ac:picMkLst>
            <pc:docMk/>
            <pc:sldMk cId="1988560151" sldId="295"/>
            <ac:picMk id="12" creationId="{7F41B9E8-CDEA-51D9-B96A-318944563A9B}"/>
          </ac:picMkLst>
        </pc:picChg>
        <pc:picChg chg="add del mod modCrop">
          <ac:chgData name="Simon Shaxted" userId="9f9508456a4a5dab" providerId="LiveId" clId="{048FBC48-57E8-434C-A0AA-8A1D842C2757}" dt="2024-03-13T11:35:45.692" v="6277" actId="21"/>
          <ac:picMkLst>
            <pc:docMk/>
            <pc:sldMk cId="1988560151" sldId="295"/>
            <ac:picMk id="14" creationId="{BE03D22E-9E34-6E50-F5D9-5B89ED0A799B}"/>
          </ac:picMkLst>
        </pc:picChg>
      </pc:sldChg>
      <pc:sldChg chg="addSp delSp modSp add mod modTransition setBg modNotesTx">
        <pc:chgData name="Simon Shaxted" userId="9f9508456a4a5dab" providerId="LiveId" clId="{048FBC48-57E8-434C-A0AA-8A1D842C2757}" dt="2024-03-13T13:44:26.763" v="6603"/>
        <pc:sldMkLst>
          <pc:docMk/>
          <pc:sldMk cId="1632727572" sldId="296"/>
        </pc:sldMkLst>
        <pc:spChg chg="mod">
          <ac:chgData name="Simon Shaxted" userId="9f9508456a4a5dab" providerId="LiveId" clId="{048FBC48-57E8-434C-A0AA-8A1D842C2757}" dt="2024-03-13T12:24:17.756" v="6565" actId="14100"/>
          <ac:spMkLst>
            <pc:docMk/>
            <pc:sldMk cId="1632727572" sldId="296"/>
            <ac:spMk id="11" creationId="{E4E85D44-C85E-FB7D-0211-B329B259C5C3}"/>
          </ac:spMkLst>
        </pc:spChg>
        <pc:picChg chg="add del mod modCrop">
          <ac:chgData name="Simon Shaxted" userId="9f9508456a4a5dab" providerId="LiveId" clId="{048FBC48-57E8-434C-A0AA-8A1D842C2757}" dt="2024-03-13T12:17:11.128" v="6431" actId="21"/>
          <ac:picMkLst>
            <pc:docMk/>
            <pc:sldMk cId="1632727572" sldId="296"/>
            <ac:picMk id="9" creationId="{449CEBE0-59FC-6B99-DC98-FB17B7FBDFD3}"/>
          </ac:picMkLst>
        </pc:picChg>
      </pc:sldChg>
      <pc:sldChg chg="addSp delSp modSp add mod ord setBg modAnim">
        <pc:chgData name="Simon Shaxted" userId="9f9508456a4a5dab" providerId="LiveId" clId="{048FBC48-57E8-434C-A0AA-8A1D842C2757}" dt="2024-03-13T13:54:07.412" v="6884"/>
        <pc:sldMkLst>
          <pc:docMk/>
          <pc:sldMk cId="3059651417" sldId="297"/>
        </pc:sldMkLst>
        <pc:spChg chg="add mod">
          <ac:chgData name="Simon Shaxted" userId="9f9508456a4a5dab" providerId="LiveId" clId="{048FBC48-57E8-434C-A0AA-8A1D842C2757}" dt="2024-03-13T13:53:07.742" v="6865" actId="1035"/>
          <ac:spMkLst>
            <pc:docMk/>
            <pc:sldMk cId="3059651417" sldId="297"/>
            <ac:spMk id="4" creationId="{5A479902-C878-D86A-9262-98DEB9E99571}"/>
          </ac:spMkLst>
        </pc:spChg>
        <pc:spChg chg="add mod">
          <ac:chgData name="Simon Shaxted" userId="9f9508456a4a5dab" providerId="LiveId" clId="{048FBC48-57E8-434C-A0AA-8A1D842C2757}" dt="2024-03-13T13:53:07.742" v="6865" actId="1035"/>
          <ac:spMkLst>
            <pc:docMk/>
            <pc:sldMk cId="3059651417" sldId="297"/>
            <ac:spMk id="5" creationId="{3AFF0382-A99F-43CA-B969-8CE3B32C618A}"/>
          </ac:spMkLst>
        </pc:spChg>
        <pc:spChg chg="add mod">
          <ac:chgData name="Simon Shaxted" userId="9f9508456a4a5dab" providerId="LiveId" clId="{048FBC48-57E8-434C-A0AA-8A1D842C2757}" dt="2024-03-13T13:53:07.742" v="6865" actId="1035"/>
          <ac:spMkLst>
            <pc:docMk/>
            <pc:sldMk cId="3059651417" sldId="297"/>
            <ac:spMk id="6" creationId="{1A6BA19C-AFDD-80F0-3F47-60C13FF27610}"/>
          </ac:spMkLst>
        </pc:spChg>
        <pc:spChg chg="add mod">
          <ac:chgData name="Simon Shaxted" userId="9f9508456a4a5dab" providerId="LiveId" clId="{048FBC48-57E8-434C-A0AA-8A1D842C2757}" dt="2024-03-13T13:53:07.742" v="6865" actId="1035"/>
          <ac:spMkLst>
            <pc:docMk/>
            <pc:sldMk cId="3059651417" sldId="297"/>
            <ac:spMk id="7" creationId="{C7490942-0B74-01E2-FB2C-D733A1463260}"/>
          </ac:spMkLst>
        </pc:spChg>
        <pc:spChg chg="mod">
          <ac:chgData name="Simon Shaxted" userId="9f9508456a4a5dab" providerId="LiveId" clId="{048FBC48-57E8-434C-A0AA-8A1D842C2757}" dt="2024-03-13T13:53:56.738" v="6883" actId="1036"/>
          <ac:spMkLst>
            <pc:docMk/>
            <pc:sldMk cId="3059651417" sldId="297"/>
            <ac:spMk id="17" creationId="{46AF5CEA-120C-0CC2-FC67-7FFFB17FAAAD}"/>
          </ac:spMkLst>
        </pc:spChg>
        <pc:picChg chg="add del mod modCrop">
          <ac:chgData name="Simon Shaxted" userId="9f9508456a4a5dab" providerId="LiveId" clId="{048FBC48-57E8-434C-A0AA-8A1D842C2757}" dt="2024-03-13T13:53:44.885" v="6874" actId="21"/>
          <ac:picMkLst>
            <pc:docMk/>
            <pc:sldMk cId="3059651417" sldId="297"/>
            <ac:picMk id="9" creationId="{5ED188FA-A270-C4DB-A0C5-84DE94852228}"/>
          </ac:picMkLst>
        </pc:picChg>
      </pc:sldChg>
    </pc:docChg>
  </pc:docChgLst>
  <pc:docChgLst>
    <pc:chgData name="Simon Shaxted" userId="9f9508456a4a5dab" providerId="LiveId" clId="{7648442D-8D44-4551-9F42-95874A1230AB}"/>
    <pc:docChg chg="undo custSel addSld delSld modSld sldOrd">
      <pc:chgData name="Simon Shaxted" userId="9f9508456a4a5dab" providerId="LiveId" clId="{7648442D-8D44-4551-9F42-95874A1230AB}" dt="2024-03-14T10:50:03.611" v="396"/>
      <pc:docMkLst>
        <pc:docMk/>
      </pc:docMkLst>
      <pc:sldChg chg="mod modClrScheme chgLayout">
        <pc:chgData name="Simon Shaxted" userId="9f9508456a4a5dab" providerId="LiveId" clId="{7648442D-8D44-4551-9F42-95874A1230AB}" dt="2024-03-13T14:14:00.341" v="0" actId="700"/>
        <pc:sldMkLst>
          <pc:docMk/>
          <pc:sldMk cId="2908496222" sldId="267"/>
        </pc:sldMkLst>
      </pc:sldChg>
      <pc:sldChg chg="del">
        <pc:chgData name="Simon Shaxted" userId="9f9508456a4a5dab" providerId="LiveId" clId="{7648442D-8D44-4551-9F42-95874A1230AB}" dt="2024-03-14T10:48:16.043" v="395" actId="47"/>
        <pc:sldMkLst>
          <pc:docMk/>
          <pc:sldMk cId="144198295" sldId="269"/>
        </pc:sldMkLst>
      </pc:sldChg>
      <pc:sldChg chg="del">
        <pc:chgData name="Simon Shaxted" userId="9f9508456a4a5dab" providerId="LiveId" clId="{7648442D-8D44-4551-9F42-95874A1230AB}" dt="2024-03-14T10:48:14.670" v="394" actId="47"/>
        <pc:sldMkLst>
          <pc:docMk/>
          <pc:sldMk cId="1308429759" sldId="270"/>
        </pc:sldMkLst>
      </pc:sldChg>
      <pc:sldChg chg="del">
        <pc:chgData name="Simon Shaxted" userId="9f9508456a4a5dab" providerId="LiveId" clId="{7648442D-8D44-4551-9F42-95874A1230AB}" dt="2024-03-13T17:34:39.640" v="67" actId="47"/>
        <pc:sldMkLst>
          <pc:docMk/>
          <pc:sldMk cId="757862738" sldId="273"/>
        </pc:sldMkLst>
      </pc:sldChg>
      <pc:sldChg chg="del">
        <pc:chgData name="Simon Shaxted" userId="9f9508456a4a5dab" providerId="LiveId" clId="{7648442D-8D44-4551-9F42-95874A1230AB}" dt="2024-03-13T14:14:41.266" v="2" actId="47"/>
        <pc:sldMkLst>
          <pc:docMk/>
          <pc:sldMk cId="3318270579" sldId="275"/>
        </pc:sldMkLst>
      </pc:sldChg>
      <pc:sldChg chg="del">
        <pc:chgData name="Simon Shaxted" userId="9f9508456a4a5dab" providerId="LiveId" clId="{7648442D-8D44-4551-9F42-95874A1230AB}" dt="2024-03-13T14:14:41.755" v="3" actId="47"/>
        <pc:sldMkLst>
          <pc:docMk/>
          <pc:sldMk cId="989600447" sldId="276"/>
        </pc:sldMkLst>
      </pc:sldChg>
      <pc:sldChg chg="del">
        <pc:chgData name="Simon Shaxted" userId="9f9508456a4a5dab" providerId="LiveId" clId="{7648442D-8D44-4551-9F42-95874A1230AB}" dt="2024-03-13T14:14:42.057" v="4" actId="47"/>
        <pc:sldMkLst>
          <pc:docMk/>
          <pc:sldMk cId="2671282912" sldId="277"/>
        </pc:sldMkLst>
      </pc:sldChg>
      <pc:sldChg chg="addSp delSp modSp mod modAnim modNotesTx">
        <pc:chgData name="Simon Shaxted" userId="9f9508456a4a5dab" providerId="LiveId" clId="{7648442D-8D44-4551-9F42-95874A1230AB}" dt="2024-03-13T14:21:31.820" v="52" actId="20577"/>
        <pc:sldMkLst>
          <pc:docMk/>
          <pc:sldMk cId="2307894206" sldId="278"/>
        </pc:sldMkLst>
        <pc:spChg chg="del">
          <ac:chgData name="Simon Shaxted" userId="9f9508456a4a5dab" providerId="LiveId" clId="{7648442D-8D44-4551-9F42-95874A1230AB}" dt="2024-03-13T14:16:32.353" v="5" actId="478"/>
          <ac:spMkLst>
            <pc:docMk/>
            <pc:sldMk cId="2307894206" sldId="278"/>
            <ac:spMk id="4" creationId="{79CAF559-E75B-4817-79EE-56E81FCF656B}"/>
          </ac:spMkLst>
        </pc:spChg>
        <pc:picChg chg="add mod">
          <ac:chgData name="Simon Shaxted" userId="9f9508456a4a5dab" providerId="LiveId" clId="{7648442D-8D44-4551-9F42-95874A1230AB}" dt="2024-03-13T14:19:36.871" v="42" actId="1035"/>
          <ac:picMkLst>
            <pc:docMk/>
            <pc:sldMk cId="2307894206" sldId="278"/>
            <ac:picMk id="5" creationId="{71F9602D-B644-1AE7-E12E-8694383462FC}"/>
          </ac:picMkLst>
        </pc:picChg>
        <pc:picChg chg="add mod">
          <ac:chgData name="Simon Shaxted" userId="9f9508456a4a5dab" providerId="LiveId" clId="{7648442D-8D44-4551-9F42-95874A1230AB}" dt="2024-03-13T14:19:36.871" v="42" actId="1035"/>
          <ac:picMkLst>
            <pc:docMk/>
            <pc:sldMk cId="2307894206" sldId="278"/>
            <ac:picMk id="6" creationId="{D8832087-0491-6F7B-203A-11454B310187}"/>
          </ac:picMkLst>
        </pc:picChg>
        <pc:picChg chg="add mod">
          <ac:chgData name="Simon Shaxted" userId="9f9508456a4a5dab" providerId="LiveId" clId="{7648442D-8D44-4551-9F42-95874A1230AB}" dt="2024-03-13T14:19:36.871" v="42" actId="1035"/>
          <ac:picMkLst>
            <pc:docMk/>
            <pc:sldMk cId="2307894206" sldId="278"/>
            <ac:picMk id="7" creationId="{2C722E90-3137-6BFD-E50F-C60AC7210722}"/>
          </ac:picMkLst>
        </pc:picChg>
        <pc:picChg chg="add mod">
          <ac:chgData name="Simon Shaxted" userId="9f9508456a4a5dab" providerId="LiveId" clId="{7648442D-8D44-4551-9F42-95874A1230AB}" dt="2024-03-13T14:19:36.871" v="42" actId="1035"/>
          <ac:picMkLst>
            <pc:docMk/>
            <pc:sldMk cId="2307894206" sldId="278"/>
            <ac:picMk id="8" creationId="{827850BF-8344-10E4-96DA-92B17CFCA5AB}"/>
          </ac:picMkLst>
        </pc:picChg>
        <pc:picChg chg="add mod">
          <ac:chgData name="Simon Shaxted" userId="9f9508456a4a5dab" providerId="LiveId" clId="{7648442D-8D44-4551-9F42-95874A1230AB}" dt="2024-03-13T14:19:36.871" v="42" actId="1035"/>
          <ac:picMkLst>
            <pc:docMk/>
            <pc:sldMk cId="2307894206" sldId="278"/>
            <ac:picMk id="9" creationId="{88BFD60E-C583-B596-1A03-26087F0ADF42}"/>
          </ac:picMkLst>
        </pc:picChg>
        <pc:picChg chg="add mod">
          <ac:chgData name="Simon Shaxted" userId="9f9508456a4a5dab" providerId="LiveId" clId="{7648442D-8D44-4551-9F42-95874A1230AB}" dt="2024-03-13T14:19:36.871" v="42" actId="1035"/>
          <ac:picMkLst>
            <pc:docMk/>
            <pc:sldMk cId="2307894206" sldId="278"/>
            <ac:picMk id="10" creationId="{6855619A-D928-BF2F-D4DA-A57E3952825A}"/>
          </ac:picMkLst>
        </pc:picChg>
        <pc:picChg chg="add mod">
          <ac:chgData name="Simon Shaxted" userId="9f9508456a4a5dab" providerId="LiveId" clId="{7648442D-8D44-4551-9F42-95874A1230AB}" dt="2024-03-13T14:19:36.871" v="42" actId="1035"/>
          <ac:picMkLst>
            <pc:docMk/>
            <pc:sldMk cId="2307894206" sldId="278"/>
            <ac:picMk id="11" creationId="{5D19BC53-E30D-E151-0486-849EF5B060A2}"/>
          </ac:picMkLst>
        </pc:picChg>
        <pc:picChg chg="add mod">
          <ac:chgData name="Simon Shaxted" userId="9f9508456a4a5dab" providerId="LiveId" clId="{7648442D-8D44-4551-9F42-95874A1230AB}" dt="2024-03-13T14:19:36.871" v="42" actId="1035"/>
          <ac:picMkLst>
            <pc:docMk/>
            <pc:sldMk cId="2307894206" sldId="278"/>
            <ac:picMk id="12" creationId="{D2312BF6-CD6A-5C7A-3399-69E1680B10BE}"/>
          </ac:picMkLst>
        </pc:picChg>
        <pc:picChg chg="add mod">
          <ac:chgData name="Simon Shaxted" userId="9f9508456a4a5dab" providerId="LiveId" clId="{7648442D-8D44-4551-9F42-95874A1230AB}" dt="2024-03-13T14:19:36.871" v="42" actId="1035"/>
          <ac:picMkLst>
            <pc:docMk/>
            <pc:sldMk cId="2307894206" sldId="278"/>
            <ac:picMk id="13" creationId="{9705C672-FCD5-C531-EA3A-BC5433291233}"/>
          </ac:picMkLst>
        </pc:picChg>
      </pc:sldChg>
      <pc:sldChg chg="del">
        <pc:chgData name="Simon Shaxted" userId="9f9508456a4a5dab" providerId="LiveId" clId="{7648442D-8D44-4551-9F42-95874A1230AB}" dt="2024-03-13T14:41:18.709" v="65" actId="47"/>
        <pc:sldMkLst>
          <pc:docMk/>
          <pc:sldMk cId="1925984754" sldId="281"/>
        </pc:sldMkLst>
      </pc:sldChg>
      <pc:sldChg chg="modTransition">
        <pc:chgData name="Simon Shaxted" userId="9f9508456a4a5dab" providerId="LiveId" clId="{7648442D-8D44-4551-9F42-95874A1230AB}" dt="2024-03-13T14:41:16.390" v="64"/>
        <pc:sldMkLst>
          <pc:docMk/>
          <pc:sldMk cId="2092069548" sldId="282"/>
        </pc:sldMkLst>
      </pc:sldChg>
      <pc:sldChg chg="del">
        <pc:chgData name="Simon Shaxted" userId="9f9508456a4a5dab" providerId="LiveId" clId="{7648442D-8D44-4551-9F42-95874A1230AB}" dt="2024-03-13T14:14:40.868" v="1" actId="47"/>
        <pc:sldMkLst>
          <pc:docMk/>
          <pc:sldMk cId="3675683629" sldId="284"/>
        </pc:sldMkLst>
      </pc:sldChg>
      <pc:sldChg chg="modSp mod">
        <pc:chgData name="Simon Shaxted" userId="9f9508456a4a5dab" providerId="LiveId" clId="{7648442D-8D44-4551-9F42-95874A1230AB}" dt="2024-03-14T09:43:52.096" v="384" actId="20577"/>
        <pc:sldMkLst>
          <pc:docMk/>
          <pc:sldMk cId="3361937517" sldId="286"/>
        </pc:sldMkLst>
        <pc:spChg chg="mod">
          <ac:chgData name="Simon Shaxted" userId="9f9508456a4a5dab" providerId="LiveId" clId="{7648442D-8D44-4551-9F42-95874A1230AB}" dt="2024-03-14T09:43:52.096" v="384" actId="20577"/>
          <ac:spMkLst>
            <pc:docMk/>
            <pc:sldMk cId="3361937517" sldId="286"/>
            <ac:spMk id="3" creationId="{5742A689-26FD-FE29-1AA0-6A1719E95D44}"/>
          </ac:spMkLst>
        </pc:spChg>
      </pc:sldChg>
      <pc:sldChg chg="modSp mod">
        <pc:chgData name="Simon Shaxted" userId="9f9508456a4a5dab" providerId="LiveId" clId="{7648442D-8D44-4551-9F42-95874A1230AB}" dt="2024-03-14T09:44:04.781" v="385"/>
        <pc:sldMkLst>
          <pc:docMk/>
          <pc:sldMk cId="4278527083" sldId="287"/>
        </pc:sldMkLst>
        <pc:spChg chg="mod">
          <ac:chgData name="Simon Shaxted" userId="9f9508456a4a5dab" providerId="LiveId" clId="{7648442D-8D44-4551-9F42-95874A1230AB}" dt="2024-03-14T09:44:04.781" v="385"/>
          <ac:spMkLst>
            <pc:docMk/>
            <pc:sldMk cId="4278527083" sldId="287"/>
            <ac:spMk id="3" creationId="{5742A689-26FD-FE29-1AA0-6A1719E95D44}"/>
          </ac:spMkLst>
        </pc:spChg>
        <pc:spChg chg="mod">
          <ac:chgData name="Simon Shaxted" userId="9f9508456a4a5dab" providerId="LiveId" clId="{7648442D-8D44-4551-9F42-95874A1230AB}" dt="2024-03-14T09:37:35.836" v="274" actId="1035"/>
          <ac:spMkLst>
            <pc:docMk/>
            <pc:sldMk cId="4278527083" sldId="287"/>
            <ac:spMk id="4" creationId="{C36E7903-8B36-AF17-8FA7-3D927724CB18}"/>
          </ac:spMkLst>
        </pc:spChg>
        <pc:spChg chg="mod">
          <ac:chgData name="Simon Shaxted" userId="9f9508456a4a5dab" providerId="LiveId" clId="{7648442D-8D44-4551-9F42-95874A1230AB}" dt="2024-03-14T09:37:35.836" v="274" actId="1035"/>
          <ac:spMkLst>
            <pc:docMk/>
            <pc:sldMk cId="4278527083" sldId="287"/>
            <ac:spMk id="5" creationId="{142AE38B-DEB1-5BAF-0C7D-C682A4FFC64B}"/>
          </ac:spMkLst>
        </pc:spChg>
        <pc:spChg chg="mod">
          <ac:chgData name="Simon Shaxted" userId="9f9508456a4a5dab" providerId="LiveId" clId="{7648442D-8D44-4551-9F42-95874A1230AB}" dt="2024-03-14T09:37:35.836" v="274" actId="1035"/>
          <ac:spMkLst>
            <pc:docMk/>
            <pc:sldMk cId="4278527083" sldId="287"/>
            <ac:spMk id="6" creationId="{58BD0B3E-D082-506B-B067-1081DB305B87}"/>
          </ac:spMkLst>
        </pc:spChg>
        <pc:spChg chg="mod">
          <ac:chgData name="Simon Shaxted" userId="9f9508456a4a5dab" providerId="LiveId" clId="{7648442D-8D44-4551-9F42-95874A1230AB}" dt="2024-03-14T09:37:35.836" v="274" actId="1035"/>
          <ac:spMkLst>
            <pc:docMk/>
            <pc:sldMk cId="4278527083" sldId="287"/>
            <ac:spMk id="7" creationId="{96C32B87-1D50-D09D-3266-B90A08F10A4A}"/>
          </ac:spMkLst>
        </pc:spChg>
        <pc:spChg chg="mod">
          <ac:chgData name="Simon Shaxted" userId="9f9508456a4a5dab" providerId="LiveId" clId="{7648442D-8D44-4551-9F42-95874A1230AB}" dt="2024-03-14T09:37:35.836" v="274" actId="1035"/>
          <ac:spMkLst>
            <pc:docMk/>
            <pc:sldMk cId="4278527083" sldId="287"/>
            <ac:spMk id="8" creationId="{5F44BF8D-4E49-770C-33AC-6C28BFB77F3A}"/>
          </ac:spMkLst>
        </pc:spChg>
        <pc:spChg chg="mod">
          <ac:chgData name="Simon Shaxted" userId="9f9508456a4a5dab" providerId="LiveId" clId="{7648442D-8D44-4551-9F42-95874A1230AB}" dt="2024-03-14T09:37:35.836" v="274" actId="1035"/>
          <ac:spMkLst>
            <pc:docMk/>
            <pc:sldMk cId="4278527083" sldId="287"/>
            <ac:spMk id="9" creationId="{550B71D4-588D-377A-52EA-18353D7BDC1C}"/>
          </ac:spMkLst>
        </pc:spChg>
        <pc:spChg chg="mod">
          <ac:chgData name="Simon Shaxted" userId="9f9508456a4a5dab" providerId="LiveId" clId="{7648442D-8D44-4551-9F42-95874A1230AB}" dt="2024-03-14T09:37:35.836" v="274" actId="1035"/>
          <ac:spMkLst>
            <pc:docMk/>
            <pc:sldMk cId="4278527083" sldId="287"/>
            <ac:spMk id="10" creationId="{D0F23605-8CC5-58AD-5B1F-1A7FADB1C0A3}"/>
          </ac:spMkLst>
        </pc:spChg>
        <pc:spChg chg="mod">
          <ac:chgData name="Simon Shaxted" userId="9f9508456a4a5dab" providerId="LiveId" clId="{7648442D-8D44-4551-9F42-95874A1230AB}" dt="2024-03-14T09:37:35.836" v="274" actId="1035"/>
          <ac:spMkLst>
            <pc:docMk/>
            <pc:sldMk cId="4278527083" sldId="287"/>
            <ac:spMk id="11" creationId="{80AF368A-04AD-5B3F-E3BE-342F845C5525}"/>
          </ac:spMkLst>
        </pc:spChg>
        <pc:spChg chg="mod">
          <ac:chgData name="Simon Shaxted" userId="9f9508456a4a5dab" providerId="LiveId" clId="{7648442D-8D44-4551-9F42-95874A1230AB}" dt="2024-03-14T09:37:35.836" v="274" actId="1035"/>
          <ac:spMkLst>
            <pc:docMk/>
            <pc:sldMk cId="4278527083" sldId="287"/>
            <ac:spMk id="12" creationId="{0ACD3375-4A8B-32C9-FFB7-C2878016FF75}"/>
          </ac:spMkLst>
        </pc:spChg>
        <pc:spChg chg="mod">
          <ac:chgData name="Simon Shaxted" userId="9f9508456a4a5dab" providerId="LiveId" clId="{7648442D-8D44-4551-9F42-95874A1230AB}" dt="2024-03-14T09:37:35.836" v="274" actId="1035"/>
          <ac:spMkLst>
            <pc:docMk/>
            <pc:sldMk cId="4278527083" sldId="287"/>
            <ac:spMk id="13" creationId="{4D6B4386-02AC-47EE-7329-49B141211883}"/>
          </ac:spMkLst>
        </pc:spChg>
        <pc:spChg chg="mod">
          <ac:chgData name="Simon Shaxted" userId="9f9508456a4a5dab" providerId="LiveId" clId="{7648442D-8D44-4551-9F42-95874A1230AB}" dt="2024-03-14T09:37:35.836" v="274" actId="1035"/>
          <ac:spMkLst>
            <pc:docMk/>
            <pc:sldMk cId="4278527083" sldId="287"/>
            <ac:spMk id="14" creationId="{9E702D8C-D697-4097-C85A-92C1750DF6CF}"/>
          </ac:spMkLst>
        </pc:spChg>
        <pc:spChg chg="mod">
          <ac:chgData name="Simon Shaxted" userId="9f9508456a4a5dab" providerId="LiveId" clId="{7648442D-8D44-4551-9F42-95874A1230AB}" dt="2024-03-14T09:37:35.836" v="274" actId="1035"/>
          <ac:spMkLst>
            <pc:docMk/>
            <pc:sldMk cId="4278527083" sldId="287"/>
            <ac:spMk id="15" creationId="{2AFFF739-C54C-BB33-AFA6-8A0EC5A0F9EF}"/>
          </ac:spMkLst>
        </pc:spChg>
        <pc:spChg chg="mod">
          <ac:chgData name="Simon Shaxted" userId="9f9508456a4a5dab" providerId="LiveId" clId="{7648442D-8D44-4551-9F42-95874A1230AB}" dt="2024-03-14T09:37:35.836" v="274" actId="1035"/>
          <ac:spMkLst>
            <pc:docMk/>
            <pc:sldMk cId="4278527083" sldId="287"/>
            <ac:spMk id="16" creationId="{97295C11-647B-651E-FDA8-6326BEEEE91C}"/>
          </ac:spMkLst>
        </pc:spChg>
      </pc:sldChg>
      <pc:sldChg chg="modSp mod">
        <pc:chgData name="Simon Shaxted" userId="9f9508456a4a5dab" providerId="LiveId" clId="{7648442D-8D44-4551-9F42-95874A1230AB}" dt="2024-03-14T10:28:02.105" v="386"/>
        <pc:sldMkLst>
          <pc:docMk/>
          <pc:sldMk cId="2787076451" sldId="288"/>
        </pc:sldMkLst>
        <pc:spChg chg="mod">
          <ac:chgData name="Simon Shaxted" userId="9f9508456a4a5dab" providerId="LiveId" clId="{7648442D-8D44-4551-9F42-95874A1230AB}" dt="2024-03-14T10:28:02.105" v="386"/>
          <ac:spMkLst>
            <pc:docMk/>
            <pc:sldMk cId="2787076451" sldId="288"/>
            <ac:spMk id="3" creationId="{5742A689-26FD-FE29-1AA0-6A1719E95D44}"/>
          </ac:spMkLst>
        </pc:spChg>
        <pc:spChg chg="mod">
          <ac:chgData name="Simon Shaxted" userId="9f9508456a4a5dab" providerId="LiveId" clId="{7648442D-8D44-4551-9F42-95874A1230AB}" dt="2024-03-13T14:22:36.951" v="62" actId="20577"/>
          <ac:spMkLst>
            <pc:docMk/>
            <pc:sldMk cId="2787076451" sldId="288"/>
            <ac:spMk id="17" creationId="{46AF5CEA-120C-0CC2-FC67-7FFFB17FAAAD}"/>
          </ac:spMkLst>
        </pc:spChg>
      </pc:sldChg>
      <pc:sldChg chg="modSp mod">
        <pc:chgData name="Simon Shaxted" userId="9f9508456a4a5dab" providerId="LiveId" clId="{7648442D-8D44-4551-9F42-95874A1230AB}" dt="2024-03-14T10:28:05.333" v="387"/>
        <pc:sldMkLst>
          <pc:docMk/>
          <pc:sldMk cId="2745487432" sldId="289"/>
        </pc:sldMkLst>
        <pc:spChg chg="mod">
          <ac:chgData name="Simon Shaxted" userId="9f9508456a4a5dab" providerId="LiveId" clId="{7648442D-8D44-4551-9F42-95874A1230AB}" dt="2024-03-14T10:28:05.333" v="387"/>
          <ac:spMkLst>
            <pc:docMk/>
            <pc:sldMk cId="2745487432" sldId="289"/>
            <ac:spMk id="3" creationId="{5742A689-26FD-FE29-1AA0-6A1719E95D44}"/>
          </ac:spMkLst>
        </pc:spChg>
        <pc:spChg chg="mod">
          <ac:chgData name="Simon Shaxted" userId="9f9508456a4a5dab" providerId="LiveId" clId="{7648442D-8D44-4551-9F42-95874A1230AB}" dt="2024-03-14T09:39:49.162" v="364" actId="1076"/>
          <ac:spMkLst>
            <pc:docMk/>
            <pc:sldMk cId="2745487432" sldId="289"/>
            <ac:spMk id="8" creationId="{EC8E3CA3-2B31-7A21-4961-07E6E805CF1E}"/>
          </ac:spMkLst>
        </pc:spChg>
      </pc:sldChg>
      <pc:sldChg chg="modSp mod">
        <pc:chgData name="Simon Shaxted" userId="9f9508456a4a5dab" providerId="LiveId" clId="{7648442D-8D44-4551-9F42-95874A1230AB}" dt="2024-03-14T10:28:11.610" v="389"/>
        <pc:sldMkLst>
          <pc:docMk/>
          <pc:sldMk cId="2575199610" sldId="290"/>
        </pc:sldMkLst>
        <pc:spChg chg="mod">
          <ac:chgData name="Simon Shaxted" userId="9f9508456a4a5dab" providerId="LiveId" clId="{7648442D-8D44-4551-9F42-95874A1230AB}" dt="2024-03-14T10:28:11.610" v="389"/>
          <ac:spMkLst>
            <pc:docMk/>
            <pc:sldMk cId="2575199610" sldId="290"/>
            <ac:spMk id="3" creationId="{5742A689-26FD-FE29-1AA0-6A1719E95D44}"/>
          </ac:spMkLst>
        </pc:spChg>
      </pc:sldChg>
      <pc:sldChg chg="del">
        <pc:chgData name="Simon Shaxted" userId="9f9508456a4a5dab" providerId="LiveId" clId="{7648442D-8D44-4551-9F42-95874A1230AB}" dt="2024-03-13T14:22:15.359" v="59" actId="47"/>
        <pc:sldMkLst>
          <pc:docMk/>
          <pc:sldMk cId="1666465516" sldId="291"/>
        </pc:sldMkLst>
      </pc:sldChg>
      <pc:sldChg chg="del">
        <pc:chgData name="Simon Shaxted" userId="9f9508456a4a5dab" providerId="LiveId" clId="{7648442D-8D44-4551-9F42-95874A1230AB}" dt="2024-03-13T14:21:55.853" v="53" actId="47"/>
        <pc:sldMkLst>
          <pc:docMk/>
          <pc:sldMk cId="4228495988" sldId="292"/>
        </pc:sldMkLst>
      </pc:sldChg>
      <pc:sldChg chg="modSp mod ord">
        <pc:chgData name="Simon Shaxted" userId="9f9508456a4a5dab" providerId="LiveId" clId="{7648442D-8D44-4551-9F42-95874A1230AB}" dt="2024-03-14T10:28:08.360" v="388"/>
        <pc:sldMkLst>
          <pc:docMk/>
          <pc:sldMk cId="3012791666" sldId="293"/>
        </pc:sldMkLst>
        <pc:spChg chg="mod">
          <ac:chgData name="Simon Shaxted" userId="9f9508456a4a5dab" providerId="LiveId" clId="{7648442D-8D44-4551-9F42-95874A1230AB}" dt="2024-03-14T10:28:08.360" v="388"/>
          <ac:spMkLst>
            <pc:docMk/>
            <pc:sldMk cId="3012791666" sldId="293"/>
            <ac:spMk id="3" creationId="{5742A689-26FD-FE29-1AA0-6A1719E95D44}"/>
          </ac:spMkLst>
        </pc:spChg>
      </pc:sldChg>
      <pc:sldChg chg="modSp mod">
        <pc:chgData name="Simon Shaxted" userId="9f9508456a4a5dab" providerId="LiveId" clId="{7648442D-8D44-4551-9F42-95874A1230AB}" dt="2024-03-14T10:28:15.281" v="390"/>
        <pc:sldMkLst>
          <pc:docMk/>
          <pc:sldMk cId="1565602709" sldId="294"/>
        </pc:sldMkLst>
        <pc:spChg chg="mod">
          <ac:chgData name="Simon Shaxted" userId="9f9508456a4a5dab" providerId="LiveId" clId="{7648442D-8D44-4551-9F42-95874A1230AB}" dt="2024-03-14T10:28:15.281" v="390"/>
          <ac:spMkLst>
            <pc:docMk/>
            <pc:sldMk cId="1565602709" sldId="294"/>
            <ac:spMk id="3" creationId="{5742A689-26FD-FE29-1AA0-6A1719E95D44}"/>
          </ac:spMkLst>
        </pc:spChg>
      </pc:sldChg>
      <pc:sldChg chg="del ord">
        <pc:chgData name="Simon Shaxted" userId="9f9508456a4a5dab" providerId="LiveId" clId="{7648442D-8D44-4551-9F42-95874A1230AB}" dt="2024-03-13T14:22:13.501" v="58" actId="47"/>
        <pc:sldMkLst>
          <pc:docMk/>
          <pc:sldMk cId="1988560151" sldId="295"/>
        </pc:sldMkLst>
      </pc:sldChg>
      <pc:sldChg chg="modSp mod">
        <pc:chgData name="Simon Shaxted" userId="9f9508456a4a5dab" providerId="LiveId" clId="{7648442D-8D44-4551-9F42-95874A1230AB}" dt="2024-03-14T10:28:19.698" v="391"/>
        <pc:sldMkLst>
          <pc:docMk/>
          <pc:sldMk cId="1632727572" sldId="296"/>
        </pc:sldMkLst>
        <pc:spChg chg="mod">
          <ac:chgData name="Simon Shaxted" userId="9f9508456a4a5dab" providerId="LiveId" clId="{7648442D-8D44-4551-9F42-95874A1230AB}" dt="2024-03-14T10:28:19.698" v="391"/>
          <ac:spMkLst>
            <pc:docMk/>
            <pc:sldMk cId="1632727572" sldId="296"/>
            <ac:spMk id="3" creationId="{5742A689-26FD-FE29-1AA0-6A1719E95D44}"/>
          </ac:spMkLst>
        </pc:spChg>
      </pc:sldChg>
      <pc:sldChg chg="modSp mod modAnim">
        <pc:chgData name="Simon Shaxted" userId="9f9508456a4a5dab" providerId="LiveId" clId="{7648442D-8D44-4551-9F42-95874A1230AB}" dt="2024-03-14T10:28:28.726" v="392"/>
        <pc:sldMkLst>
          <pc:docMk/>
          <pc:sldMk cId="3059651417" sldId="297"/>
        </pc:sldMkLst>
        <pc:spChg chg="mod">
          <ac:chgData name="Simon Shaxted" userId="9f9508456a4a5dab" providerId="LiveId" clId="{7648442D-8D44-4551-9F42-95874A1230AB}" dt="2024-03-14T10:28:28.726" v="392"/>
          <ac:spMkLst>
            <pc:docMk/>
            <pc:sldMk cId="3059651417" sldId="297"/>
            <ac:spMk id="3" creationId="{5742A689-26FD-FE29-1AA0-6A1719E95D44}"/>
          </ac:spMkLst>
        </pc:spChg>
      </pc:sldChg>
      <pc:sldChg chg="add">
        <pc:chgData name="Simon Shaxted" userId="9f9508456a4a5dab" providerId="LiveId" clId="{7648442D-8D44-4551-9F42-95874A1230AB}" dt="2024-03-13T17:34:38.296" v="66"/>
        <pc:sldMkLst>
          <pc:docMk/>
          <pc:sldMk cId="4027657151" sldId="298"/>
        </pc:sldMkLst>
      </pc:sldChg>
      <pc:sldChg chg="add modTransition">
        <pc:chgData name="Simon Shaxted" userId="9f9508456a4a5dab" providerId="LiveId" clId="{7648442D-8D44-4551-9F42-95874A1230AB}" dt="2024-03-14T10:50:03.611" v="396"/>
        <pc:sldMkLst>
          <pc:docMk/>
          <pc:sldMk cId="1461075410" sldId="346"/>
        </pc:sldMkLst>
      </pc:sldChg>
    </pc:docChg>
  </pc:docChgLst>
  <pc:docChgLst>
    <pc:chgData name="Simon Shaxted" userId="9f9508456a4a5dab" providerId="LiveId" clId="{7F4BE722-633D-46CD-822E-D97496499DFA}"/>
    <pc:docChg chg="undo custSel addSld delSld modSld modMainMaster">
      <pc:chgData name="Simon Shaxted" userId="9f9508456a4a5dab" providerId="LiveId" clId="{7F4BE722-633D-46CD-822E-D97496499DFA}" dt="2023-08-09T08:35:42.670" v="411" actId="47"/>
      <pc:docMkLst>
        <pc:docMk/>
      </pc:docMkLst>
      <pc:sldChg chg="new del">
        <pc:chgData name="Simon Shaxted" userId="9f9508456a4a5dab" providerId="LiveId" clId="{7F4BE722-633D-46CD-822E-D97496499DFA}" dt="2023-08-09T08:35:42.670" v="411" actId="47"/>
        <pc:sldMkLst>
          <pc:docMk/>
          <pc:sldMk cId="1723842693" sldId="264"/>
        </pc:sldMkLst>
      </pc:sldChg>
      <pc:sldMasterChg chg="addSldLayout delSldLayout modSldLayout">
        <pc:chgData name="Simon Shaxted" userId="9f9508456a4a5dab" providerId="LiveId" clId="{7F4BE722-633D-46CD-822E-D97496499DFA}" dt="2023-08-08T10:29:42.451" v="406" actId="478"/>
        <pc:sldMasterMkLst>
          <pc:docMk/>
          <pc:sldMasterMk cId="612845616" sldId="2147483788"/>
        </pc:sldMasterMkLst>
        <pc:sldLayoutChg chg="modSp mod">
          <pc:chgData name="Simon Shaxted" userId="9f9508456a4a5dab" providerId="LiveId" clId="{7F4BE722-633D-46CD-822E-D97496499DFA}" dt="2023-08-08T10:15:40.765" v="258" actId="20577"/>
          <pc:sldLayoutMkLst>
            <pc:docMk/>
            <pc:sldMasterMk cId="612845616" sldId="2147483788"/>
            <pc:sldLayoutMk cId="2074542532" sldId="2147483793"/>
          </pc:sldLayoutMkLst>
          <pc:spChg chg="mod">
            <ac:chgData name="Simon Shaxted" userId="9f9508456a4a5dab" providerId="LiveId" clId="{7F4BE722-633D-46CD-822E-D97496499DFA}" dt="2023-08-08T10:15:40.765" v="258" actId="20577"/>
            <ac:spMkLst>
              <pc:docMk/>
              <pc:sldMasterMk cId="612845616" sldId="2147483788"/>
              <pc:sldLayoutMk cId="2074542532" sldId="2147483793"/>
              <ac:spMk id="7" creationId="{69883357-3195-6D6F-D7B5-299674544EBD}"/>
            </ac:spMkLst>
          </pc:spChg>
        </pc:sldLayoutChg>
        <pc:sldLayoutChg chg="addSp delSp modSp add del mod replId modTransition">
          <pc:chgData name="Simon Shaxted" userId="9f9508456a4a5dab" providerId="LiveId" clId="{7F4BE722-633D-46CD-822E-D97496499DFA}" dt="2023-08-08T10:12:42.750" v="249" actId="2696"/>
          <pc:sldLayoutMkLst>
            <pc:docMk/>
            <pc:sldMasterMk cId="612845616" sldId="2147483788"/>
            <pc:sldLayoutMk cId="3522037843" sldId="2147483838"/>
          </pc:sldLayoutMkLst>
          <pc:spChg chg="del">
            <ac:chgData name="Simon Shaxted" userId="9f9508456a4a5dab" providerId="LiveId" clId="{7F4BE722-633D-46CD-822E-D97496499DFA}" dt="2023-08-08T09:58:36.962" v="2" actId="478"/>
            <ac:spMkLst>
              <pc:docMk/>
              <pc:sldMasterMk cId="612845616" sldId="2147483788"/>
              <pc:sldLayoutMk cId="3522037843" sldId="2147483838"/>
              <ac:spMk id="2" creationId="{5A12C3B9-E887-2E5D-7122-2BF801A0467F}"/>
            </ac:spMkLst>
          </pc:spChg>
          <pc:spChg chg="add mod">
            <ac:chgData name="Simon Shaxted" userId="9f9508456a4a5dab" providerId="LiveId" clId="{7F4BE722-633D-46CD-822E-D97496499DFA}" dt="2023-08-08T10:10:28.384" v="236" actId="14100"/>
            <ac:spMkLst>
              <pc:docMk/>
              <pc:sldMasterMk cId="612845616" sldId="2147483788"/>
              <pc:sldLayoutMk cId="3522037843" sldId="2147483838"/>
              <ac:spMk id="3" creationId="{456B6075-92DB-D965-152E-48A422D47AAF}"/>
            </ac:spMkLst>
          </pc:spChg>
          <pc:spChg chg="add mod">
            <ac:chgData name="Simon Shaxted" userId="9f9508456a4a5dab" providerId="LiveId" clId="{7F4BE722-633D-46CD-822E-D97496499DFA}" dt="2023-08-08T10:04:27.642" v="174" actId="207"/>
            <ac:spMkLst>
              <pc:docMk/>
              <pc:sldMasterMk cId="612845616" sldId="2147483788"/>
              <pc:sldLayoutMk cId="3522037843" sldId="2147483838"/>
              <ac:spMk id="6" creationId="{71314CA6-C1AA-10DE-8117-6FD231FC475D}"/>
            </ac:spMkLst>
          </pc:spChg>
          <pc:spChg chg="mod">
            <ac:chgData name="Simon Shaxted" userId="9f9508456a4a5dab" providerId="LiveId" clId="{7F4BE722-633D-46CD-822E-D97496499DFA}" dt="2023-08-08T10:09:56.504" v="233" actId="12789"/>
            <ac:spMkLst>
              <pc:docMk/>
              <pc:sldMasterMk cId="612845616" sldId="2147483788"/>
              <pc:sldLayoutMk cId="3522037843" sldId="2147483838"/>
              <ac:spMk id="7" creationId="{69883357-3195-6D6F-D7B5-299674544EBD}"/>
            </ac:spMkLst>
          </pc:spChg>
          <pc:spChg chg="add mod ord">
            <ac:chgData name="Simon Shaxted" userId="9f9508456a4a5dab" providerId="LiveId" clId="{7F4BE722-633D-46CD-822E-D97496499DFA}" dt="2023-08-08T10:09:39.041" v="231" actId="12789"/>
            <ac:spMkLst>
              <pc:docMk/>
              <pc:sldMasterMk cId="612845616" sldId="2147483788"/>
              <pc:sldLayoutMk cId="3522037843" sldId="2147483838"/>
              <ac:spMk id="8" creationId="{33885F9D-E4BF-F672-DDF4-44DFFD9735D6}"/>
            </ac:spMkLst>
          </pc:spChg>
          <pc:picChg chg="add mod">
            <ac:chgData name="Simon Shaxted" userId="9f9508456a4a5dab" providerId="LiveId" clId="{7F4BE722-633D-46CD-822E-D97496499DFA}" dt="2023-08-08T10:09:56.504" v="233" actId="12789"/>
            <ac:picMkLst>
              <pc:docMk/>
              <pc:sldMasterMk cId="612845616" sldId="2147483788"/>
              <pc:sldLayoutMk cId="3522037843" sldId="2147483838"/>
              <ac:picMk id="5" creationId="{E61F145A-95F3-014D-6B36-81FA4D6859CD}"/>
            </ac:picMkLst>
          </pc:picChg>
          <pc:picChg chg="del">
            <ac:chgData name="Simon Shaxted" userId="9f9508456a4a5dab" providerId="LiveId" clId="{7F4BE722-633D-46CD-822E-D97496499DFA}" dt="2023-08-08T09:58:39.964" v="3" actId="478"/>
            <ac:picMkLst>
              <pc:docMk/>
              <pc:sldMasterMk cId="612845616" sldId="2147483788"/>
              <pc:sldLayoutMk cId="3522037843" sldId="2147483838"/>
              <ac:picMk id="9" creationId="{5F5C536F-233D-E1AC-258D-429E9D2740A9}"/>
            </ac:picMkLst>
          </pc:picChg>
          <pc:picChg chg="add mod modCrop">
            <ac:chgData name="Simon Shaxted" userId="9f9508456a4a5dab" providerId="LiveId" clId="{7F4BE722-633D-46CD-822E-D97496499DFA}" dt="2023-08-08T10:08:43.991" v="227" actId="1076"/>
            <ac:picMkLst>
              <pc:docMk/>
              <pc:sldMasterMk cId="612845616" sldId="2147483788"/>
              <pc:sldLayoutMk cId="3522037843" sldId="2147483838"/>
              <ac:picMk id="11" creationId="{712A8168-9668-CF21-673C-78F6D5B0C941}"/>
            </ac:picMkLst>
          </pc:picChg>
        </pc:sldLayoutChg>
        <pc:sldLayoutChg chg="delSp modSp add mod modTransition">
          <pc:chgData name="Simon Shaxted" userId="9f9508456a4a5dab" providerId="LiveId" clId="{7F4BE722-633D-46CD-822E-D97496499DFA}" dt="2023-08-08T10:29:42.451" v="406" actId="478"/>
          <pc:sldLayoutMkLst>
            <pc:docMk/>
            <pc:sldMasterMk cId="612845616" sldId="2147483788"/>
            <pc:sldLayoutMk cId="1383550888" sldId="2147483839"/>
          </pc:sldLayoutMkLst>
          <pc:spChg chg="mod">
            <ac:chgData name="Simon Shaxted" userId="9f9508456a4a5dab" providerId="LiveId" clId="{7F4BE722-633D-46CD-822E-D97496499DFA}" dt="2023-08-08T10:24:05.637" v="395" actId="20577"/>
            <ac:spMkLst>
              <pc:docMk/>
              <pc:sldMasterMk cId="612845616" sldId="2147483788"/>
              <pc:sldLayoutMk cId="1383550888" sldId="2147483839"/>
              <ac:spMk id="3" creationId="{456B6075-92DB-D965-152E-48A422D47AAF}"/>
            </ac:spMkLst>
          </pc:spChg>
          <pc:spChg chg="del">
            <ac:chgData name="Simon Shaxted" userId="9f9508456a4a5dab" providerId="LiveId" clId="{7F4BE722-633D-46CD-822E-D97496499DFA}" dt="2023-08-08T10:29:42.451" v="406" actId="478"/>
            <ac:spMkLst>
              <pc:docMk/>
              <pc:sldMasterMk cId="612845616" sldId="2147483788"/>
              <pc:sldLayoutMk cId="1383550888" sldId="2147483839"/>
              <ac:spMk id="6" creationId="{71314CA6-C1AA-10DE-8117-6FD231FC475D}"/>
            </ac:spMkLst>
          </pc:spChg>
          <pc:spChg chg="mod">
            <ac:chgData name="Simon Shaxted" userId="9f9508456a4a5dab" providerId="LiveId" clId="{7F4BE722-633D-46CD-822E-D97496499DFA}" dt="2023-08-08T10:24:58.875" v="402" actId="3064"/>
            <ac:spMkLst>
              <pc:docMk/>
              <pc:sldMasterMk cId="612845616" sldId="2147483788"/>
              <pc:sldLayoutMk cId="1383550888" sldId="2147483839"/>
              <ac:spMk id="7" creationId="{69883357-3195-6D6F-D7B5-299674544EBD}"/>
            </ac:spMkLst>
          </pc:spChg>
          <pc:spChg chg="mod">
            <ac:chgData name="Simon Shaxted" userId="9f9508456a4a5dab" providerId="LiveId" clId="{7F4BE722-633D-46CD-822E-D97496499DFA}" dt="2023-08-08T10:11:30.719" v="246" actId="1076"/>
            <ac:spMkLst>
              <pc:docMk/>
              <pc:sldMasterMk cId="612845616" sldId="2147483788"/>
              <pc:sldLayoutMk cId="1383550888" sldId="2147483839"/>
              <ac:spMk id="8" creationId="{33885F9D-E4BF-F672-DDF4-44DFFD9735D6}"/>
            </ac:spMkLst>
          </pc:spChg>
          <pc:picChg chg="mod">
            <ac:chgData name="Simon Shaxted" userId="9f9508456a4a5dab" providerId="LiveId" clId="{7F4BE722-633D-46CD-822E-D97496499DFA}" dt="2023-08-08T10:11:10.088" v="243" actId="1076"/>
            <ac:picMkLst>
              <pc:docMk/>
              <pc:sldMasterMk cId="612845616" sldId="2147483788"/>
              <pc:sldLayoutMk cId="1383550888" sldId="2147483839"/>
              <ac:picMk id="5" creationId="{E61F145A-95F3-014D-6B36-81FA4D6859CD}"/>
            </ac:picMkLst>
          </pc:picChg>
          <pc:picChg chg="mod">
            <ac:chgData name="Simon Shaxted" userId="9f9508456a4a5dab" providerId="LiveId" clId="{7F4BE722-633D-46CD-822E-D97496499DFA}" dt="2023-08-08T10:11:30.719" v="246" actId="1076"/>
            <ac:picMkLst>
              <pc:docMk/>
              <pc:sldMasterMk cId="612845616" sldId="2147483788"/>
              <pc:sldLayoutMk cId="1383550888" sldId="2147483839"/>
              <ac:picMk id="11" creationId="{712A8168-9668-CF21-673C-78F6D5B0C941}"/>
            </ac:picMkLst>
          </pc:picChg>
        </pc:sldLayoutChg>
      </pc:sldMasterChg>
      <pc:sldMasterChg chg="modSldLayout">
        <pc:chgData name="Simon Shaxted" userId="9f9508456a4a5dab" providerId="LiveId" clId="{7F4BE722-633D-46CD-822E-D97496499DFA}" dt="2023-08-08T11:08:30.421" v="407" actId="478"/>
        <pc:sldMasterMkLst>
          <pc:docMk/>
          <pc:sldMasterMk cId="989229238" sldId="2147483795"/>
        </pc:sldMasterMkLst>
        <pc:sldLayoutChg chg="delSp mod">
          <pc:chgData name="Simon Shaxted" userId="9f9508456a4a5dab" providerId="LiveId" clId="{7F4BE722-633D-46CD-822E-D97496499DFA}" dt="2023-08-08T11:08:30.421" v="407" actId="478"/>
          <pc:sldLayoutMkLst>
            <pc:docMk/>
            <pc:sldMasterMk cId="989229238" sldId="2147483795"/>
            <pc:sldLayoutMk cId="4011736060" sldId="2147483840"/>
          </pc:sldLayoutMkLst>
          <pc:spChg chg="del">
            <ac:chgData name="Simon Shaxted" userId="9f9508456a4a5dab" providerId="LiveId" clId="{7F4BE722-633D-46CD-822E-D97496499DFA}" dt="2023-08-08T11:08:30.421" v="407" actId="478"/>
            <ac:spMkLst>
              <pc:docMk/>
              <pc:sldMasterMk cId="989229238" sldId="2147483795"/>
              <pc:sldLayoutMk cId="4011736060" sldId="2147483840"/>
              <ac:spMk id="6" creationId="{71314CA6-C1AA-10DE-8117-6FD231FC475D}"/>
            </ac:spMkLst>
          </pc:spChg>
        </pc:sldLayoutChg>
      </pc:sldMasterChg>
      <pc:sldMasterChg chg="modSldLayout">
        <pc:chgData name="Simon Shaxted" userId="9f9508456a4a5dab" providerId="LiveId" clId="{7F4BE722-633D-46CD-822E-D97496499DFA}" dt="2023-08-08T11:08:35.940" v="408" actId="478"/>
        <pc:sldMasterMkLst>
          <pc:docMk/>
          <pc:sldMasterMk cId="1822677408" sldId="2147483802"/>
        </pc:sldMasterMkLst>
        <pc:sldLayoutChg chg="delSp mod">
          <pc:chgData name="Simon Shaxted" userId="9f9508456a4a5dab" providerId="LiveId" clId="{7F4BE722-633D-46CD-822E-D97496499DFA}" dt="2023-08-08T11:08:35.940" v="408" actId="478"/>
          <pc:sldLayoutMkLst>
            <pc:docMk/>
            <pc:sldMasterMk cId="1822677408" sldId="2147483802"/>
            <pc:sldLayoutMk cId="3824379294" sldId="2147483841"/>
          </pc:sldLayoutMkLst>
          <pc:spChg chg="del">
            <ac:chgData name="Simon Shaxted" userId="9f9508456a4a5dab" providerId="LiveId" clId="{7F4BE722-633D-46CD-822E-D97496499DFA}" dt="2023-08-08T11:08:35.940" v="408" actId="478"/>
            <ac:spMkLst>
              <pc:docMk/>
              <pc:sldMasterMk cId="1822677408" sldId="2147483802"/>
              <pc:sldLayoutMk cId="3824379294" sldId="2147483841"/>
              <ac:spMk id="6" creationId="{71314CA6-C1AA-10DE-8117-6FD231FC475D}"/>
            </ac:spMkLst>
          </pc:spChg>
        </pc:sldLayoutChg>
      </pc:sldMasterChg>
      <pc:sldMasterChg chg="addSp delSp modSp mod modSldLayout">
        <pc:chgData name="Simon Shaxted" userId="9f9508456a4a5dab" providerId="LiveId" clId="{7F4BE722-633D-46CD-822E-D97496499DFA}" dt="2023-08-08T11:08:43.070" v="409" actId="478"/>
        <pc:sldMasterMkLst>
          <pc:docMk/>
          <pc:sldMasterMk cId="3147357156" sldId="2147483809"/>
        </pc:sldMasterMkLst>
        <pc:spChg chg="add del mod">
          <ac:chgData name="Simon Shaxted" userId="9f9508456a4a5dab" providerId="LiveId" clId="{7F4BE722-633D-46CD-822E-D97496499DFA}" dt="2023-08-08T10:04:45.017" v="177" actId="21"/>
          <ac:spMkLst>
            <pc:docMk/>
            <pc:sldMasterMk cId="3147357156" sldId="2147483809"/>
            <ac:spMk id="2" creationId="{FD5FCB75-2CDD-4BBA-7BB7-D143CFF605DD}"/>
          </ac:spMkLst>
        </pc:spChg>
        <pc:sldLayoutChg chg="delSp mod">
          <pc:chgData name="Simon Shaxted" userId="9f9508456a4a5dab" providerId="LiveId" clId="{7F4BE722-633D-46CD-822E-D97496499DFA}" dt="2023-08-08T11:08:43.070" v="409" actId="478"/>
          <pc:sldLayoutMkLst>
            <pc:docMk/>
            <pc:sldMasterMk cId="3147357156" sldId="2147483809"/>
            <pc:sldLayoutMk cId="610079190" sldId="2147483842"/>
          </pc:sldLayoutMkLst>
          <pc:spChg chg="del">
            <ac:chgData name="Simon Shaxted" userId="9f9508456a4a5dab" providerId="LiveId" clId="{7F4BE722-633D-46CD-822E-D97496499DFA}" dt="2023-08-08T11:08:43.070" v="409" actId="478"/>
            <ac:spMkLst>
              <pc:docMk/>
              <pc:sldMasterMk cId="3147357156" sldId="2147483809"/>
              <pc:sldLayoutMk cId="610079190" sldId="2147483842"/>
              <ac:spMk id="6" creationId="{71314CA6-C1AA-10DE-8117-6FD231FC475D}"/>
            </ac:spMkLst>
          </pc:spChg>
        </pc:sldLayoutChg>
      </pc:sldMasterChg>
    </pc:docChg>
  </pc:docChgLst>
  <pc:docChgLst>
    <pc:chgData name="Simon Shaxted" userId="9f9508456a4a5dab" providerId="LiveId" clId="{8127D070-87C3-4FF7-92BD-32F3593937CB}"/>
    <pc:docChg chg="addSld modSld">
      <pc:chgData name="Simon Shaxted" userId="9f9508456a4a5dab" providerId="LiveId" clId="{8127D070-87C3-4FF7-92BD-32F3593937CB}" dt="2023-09-01T17:19:02.037" v="80"/>
      <pc:docMkLst>
        <pc:docMk/>
      </pc:docMkLst>
      <pc:sldChg chg="new">
        <pc:chgData name="Simon Shaxted" userId="9f9508456a4a5dab" providerId="LiveId" clId="{8127D070-87C3-4FF7-92BD-32F3593937CB}" dt="2023-09-01T17:14:41.009" v="0" actId="680"/>
        <pc:sldMkLst>
          <pc:docMk/>
          <pc:sldMk cId="2908496222" sldId="267"/>
        </pc:sldMkLst>
      </pc:sldChg>
      <pc:sldChg chg="addSp modSp new">
        <pc:chgData name="Simon Shaxted" userId="9f9508456a4a5dab" providerId="LiveId" clId="{8127D070-87C3-4FF7-92BD-32F3593937CB}" dt="2023-09-01T17:15:36.950" v="8"/>
        <pc:sldMkLst>
          <pc:docMk/>
          <pc:sldMk cId="3183257306" sldId="268"/>
        </pc:sldMkLst>
        <pc:spChg chg="mod">
          <ac:chgData name="Simon Shaxted" userId="9f9508456a4a5dab" providerId="LiveId" clId="{8127D070-87C3-4FF7-92BD-32F3593937CB}" dt="2023-09-01T17:15:36.950" v="8"/>
          <ac:spMkLst>
            <pc:docMk/>
            <pc:sldMk cId="3183257306" sldId="268"/>
            <ac:spMk id="6" creationId="{1CF29688-157B-5827-C20A-1B7C66A4E466}"/>
          </ac:spMkLst>
        </pc:spChg>
        <pc:spChg chg="mod">
          <ac:chgData name="Simon Shaxted" userId="9f9508456a4a5dab" providerId="LiveId" clId="{8127D070-87C3-4FF7-92BD-32F3593937CB}" dt="2023-09-01T17:15:36.950" v="8"/>
          <ac:spMkLst>
            <pc:docMk/>
            <pc:sldMk cId="3183257306" sldId="268"/>
            <ac:spMk id="7" creationId="{6E9E1386-1A94-D958-253A-70A32523A85F}"/>
          </ac:spMkLst>
        </pc:spChg>
        <pc:spChg chg="mod">
          <ac:chgData name="Simon Shaxted" userId="9f9508456a4a5dab" providerId="LiveId" clId="{8127D070-87C3-4FF7-92BD-32F3593937CB}" dt="2023-09-01T17:15:36.950" v="8"/>
          <ac:spMkLst>
            <pc:docMk/>
            <pc:sldMk cId="3183257306" sldId="268"/>
            <ac:spMk id="8" creationId="{4128AA08-8899-B412-A856-C9D2B586CA3E}"/>
          </ac:spMkLst>
        </pc:spChg>
        <pc:spChg chg="mod">
          <ac:chgData name="Simon Shaxted" userId="9f9508456a4a5dab" providerId="LiveId" clId="{8127D070-87C3-4FF7-92BD-32F3593937CB}" dt="2023-09-01T17:15:36.950" v="8"/>
          <ac:spMkLst>
            <pc:docMk/>
            <pc:sldMk cId="3183257306" sldId="268"/>
            <ac:spMk id="9" creationId="{C03122FB-33AC-1F0A-8C56-7DD0D076C764}"/>
          </ac:spMkLst>
        </pc:spChg>
        <pc:spChg chg="add mod">
          <ac:chgData name="Simon Shaxted" userId="9f9508456a4a5dab" providerId="LiveId" clId="{8127D070-87C3-4FF7-92BD-32F3593937CB}" dt="2023-09-01T17:15:36.950" v="8"/>
          <ac:spMkLst>
            <pc:docMk/>
            <pc:sldMk cId="3183257306" sldId="268"/>
            <ac:spMk id="10" creationId="{B36CF294-FA50-48D0-6F97-BE5D4BC8520E}"/>
          </ac:spMkLst>
        </pc:spChg>
        <pc:spChg chg="add mod">
          <ac:chgData name="Simon Shaxted" userId="9f9508456a4a5dab" providerId="LiveId" clId="{8127D070-87C3-4FF7-92BD-32F3593937CB}" dt="2023-09-01T17:15:36.950" v="8"/>
          <ac:spMkLst>
            <pc:docMk/>
            <pc:sldMk cId="3183257306" sldId="268"/>
            <ac:spMk id="11" creationId="{90C4FABE-1C16-7DA0-8588-094FD74C0A6F}"/>
          </ac:spMkLst>
        </pc:spChg>
        <pc:spChg chg="add mod">
          <ac:chgData name="Simon Shaxted" userId="9f9508456a4a5dab" providerId="LiveId" clId="{8127D070-87C3-4FF7-92BD-32F3593937CB}" dt="2023-09-01T17:15:36.950" v="8"/>
          <ac:spMkLst>
            <pc:docMk/>
            <pc:sldMk cId="3183257306" sldId="268"/>
            <ac:spMk id="12" creationId="{B897C6B3-7FCB-D551-917C-D3C869DF3B84}"/>
          </ac:spMkLst>
        </pc:spChg>
        <pc:spChg chg="add mod">
          <ac:chgData name="Simon Shaxted" userId="9f9508456a4a5dab" providerId="LiveId" clId="{8127D070-87C3-4FF7-92BD-32F3593937CB}" dt="2023-09-01T17:15:36.950" v="8"/>
          <ac:spMkLst>
            <pc:docMk/>
            <pc:sldMk cId="3183257306" sldId="268"/>
            <ac:spMk id="13" creationId="{F403FD49-6727-09C7-AD4A-FC43F82F3F48}"/>
          </ac:spMkLst>
        </pc:spChg>
        <pc:spChg chg="add mod">
          <ac:chgData name="Simon Shaxted" userId="9f9508456a4a5dab" providerId="LiveId" clId="{8127D070-87C3-4FF7-92BD-32F3593937CB}" dt="2023-09-01T17:15:36.950" v="8"/>
          <ac:spMkLst>
            <pc:docMk/>
            <pc:sldMk cId="3183257306" sldId="268"/>
            <ac:spMk id="14" creationId="{BAE72026-DD46-B83E-7A29-FA2A7CAE6E2F}"/>
          </ac:spMkLst>
        </pc:spChg>
        <pc:spChg chg="add mod">
          <ac:chgData name="Simon Shaxted" userId="9f9508456a4a5dab" providerId="LiveId" clId="{8127D070-87C3-4FF7-92BD-32F3593937CB}" dt="2023-09-01T17:15:36.950" v="8"/>
          <ac:spMkLst>
            <pc:docMk/>
            <pc:sldMk cId="3183257306" sldId="268"/>
            <ac:spMk id="15" creationId="{5D7DC184-9676-E54D-EB99-D4814160D072}"/>
          </ac:spMkLst>
        </pc:spChg>
        <pc:grpChg chg="add mod">
          <ac:chgData name="Simon Shaxted" userId="9f9508456a4a5dab" providerId="LiveId" clId="{8127D070-87C3-4FF7-92BD-32F3593937CB}" dt="2023-09-01T17:15:36.950" v="8"/>
          <ac:grpSpMkLst>
            <pc:docMk/>
            <pc:sldMk cId="3183257306" sldId="268"/>
            <ac:grpSpMk id="2" creationId="{CE3E26FA-48F8-215D-ACE6-D46D4497C714}"/>
          </ac:grpSpMkLst>
        </pc:grpChg>
        <pc:grpChg chg="mod">
          <ac:chgData name="Simon Shaxted" userId="9f9508456a4a5dab" providerId="LiveId" clId="{8127D070-87C3-4FF7-92BD-32F3593937CB}" dt="2023-09-01T17:15:36.950" v="8"/>
          <ac:grpSpMkLst>
            <pc:docMk/>
            <pc:sldMk cId="3183257306" sldId="268"/>
            <ac:grpSpMk id="3" creationId="{AEF84FAA-B95E-87F8-0872-B23AD28B50F3}"/>
          </ac:grpSpMkLst>
        </pc:grpChg>
        <pc:grpChg chg="mod">
          <ac:chgData name="Simon Shaxted" userId="9f9508456a4a5dab" providerId="LiveId" clId="{8127D070-87C3-4FF7-92BD-32F3593937CB}" dt="2023-09-01T17:15:36.950" v="8"/>
          <ac:grpSpMkLst>
            <pc:docMk/>
            <pc:sldMk cId="3183257306" sldId="268"/>
            <ac:grpSpMk id="5" creationId="{100B39C6-75EA-9FFE-98AE-9A550D2DEFE3}"/>
          </ac:grpSpMkLst>
        </pc:grpChg>
        <pc:graphicFrameChg chg="mod">
          <ac:chgData name="Simon Shaxted" userId="9f9508456a4a5dab" providerId="LiveId" clId="{8127D070-87C3-4FF7-92BD-32F3593937CB}" dt="2023-09-01T17:15:36.950" v="8"/>
          <ac:graphicFrameMkLst>
            <pc:docMk/>
            <pc:sldMk cId="3183257306" sldId="268"/>
            <ac:graphicFrameMk id="4" creationId="{48F006D8-B1E0-2342-DDB1-F7F5ADF953D7}"/>
          </ac:graphicFrameMkLst>
        </pc:graphicFrameChg>
      </pc:sldChg>
      <pc:sldChg chg="addSp modSp new">
        <pc:chgData name="Simon Shaxted" userId="9f9508456a4a5dab" providerId="LiveId" clId="{8127D070-87C3-4FF7-92BD-32F3593937CB}" dt="2023-09-01T17:15:49.913" v="9"/>
        <pc:sldMkLst>
          <pc:docMk/>
          <pc:sldMk cId="144198295" sldId="269"/>
        </pc:sldMkLst>
        <pc:spChg chg="add mod">
          <ac:chgData name="Simon Shaxted" userId="9f9508456a4a5dab" providerId="LiveId" clId="{8127D070-87C3-4FF7-92BD-32F3593937CB}" dt="2023-09-01T17:15:49.913" v="9"/>
          <ac:spMkLst>
            <pc:docMk/>
            <pc:sldMk cId="144198295" sldId="269"/>
            <ac:spMk id="3" creationId="{361020BA-2E22-A729-011C-FBC6078F2860}"/>
          </ac:spMkLst>
        </pc:spChg>
        <pc:spChg chg="add mod">
          <ac:chgData name="Simon Shaxted" userId="9f9508456a4a5dab" providerId="LiveId" clId="{8127D070-87C3-4FF7-92BD-32F3593937CB}" dt="2023-09-01T17:15:49.913" v="9"/>
          <ac:spMkLst>
            <pc:docMk/>
            <pc:sldMk cId="144198295" sldId="269"/>
            <ac:spMk id="4" creationId="{34DF7CA2-E671-D3A8-728C-F5500C3B61CB}"/>
          </ac:spMkLst>
        </pc:spChg>
        <pc:spChg chg="add mod">
          <ac:chgData name="Simon Shaxted" userId="9f9508456a4a5dab" providerId="LiveId" clId="{8127D070-87C3-4FF7-92BD-32F3593937CB}" dt="2023-09-01T17:15:49.913" v="9"/>
          <ac:spMkLst>
            <pc:docMk/>
            <pc:sldMk cId="144198295" sldId="269"/>
            <ac:spMk id="5" creationId="{76C16A43-7873-F92F-A660-9AD16A0BABE1}"/>
          </ac:spMkLst>
        </pc:spChg>
        <pc:picChg chg="add mod">
          <ac:chgData name="Simon Shaxted" userId="9f9508456a4a5dab" providerId="LiveId" clId="{8127D070-87C3-4FF7-92BD-32F3593937CB}" dt="2023-09-01T17:15:49.913" v="9"/>
          <ac:picMkLst>
            <pc:docMk/>
            <pc:sldMk cId="144198295" sldId="269"/>
            <ac:picMk id="2" creationId="{4D38733A-C9AD-F3FB-20DF-020CDDC8C8B8}"/>
          </ac:picMkLst>
        </pc:picChg>
      </pc:sldChg>
      <pc:sldChg chg="addSp modSp new">
        <pc:chgData name="Simon Shaxted" userId="9f9508456a4a5dab" providerId="LiveId" clId="{8127D070-87C3-4FF7-92BD-32F3593937CB}" dt="2023-09-01T17:16:02.748" v="10"/>
        <pc:sldMkLst>
          <pc:docMk/>
          <pc:sldMk cId="1308429759" sldId="270"/>
        </pc:sldMkLst>
        <pc:spChg chg="add mod">
          <ac:chgData name="Simon Shaxted" userId="9f9508456a4a5dab" providerId="LiveId" clId="{8127D070-87C3-4FF7-92BD-32F3593937CB}" dt="2023-09-01T17:16:02.748" v="10"/>
          <ac:spMkLst>
            <pc:docMk/>
            <pc:sldMk cId="1308429759" sldId="270"/>
            <ac:spMk id="2" creationId="{C451638C-659B-D98B-55E4-D8688414B45F}"/>
          </ac:spMkLst>
        </pc:spChg>
        <pc:spChg chg="add mod">
          <ac:chgData name="Simon Shaxted" userId="9f9508456a4a5dab" providerId="LiveId" clId="{8127D070-87C3-4FF7-92BD-32F3593937CB}" dt="2023-09-01T17:16:02.748" v="10"/>
          <ac:spMkLst>
            <pc:docMk/>
            <pc:sldMk cId="1308429759" sldId="270"/>
            <ac:spMk id="3" creationId="{8EA89709-A28B-41A7-F3AA-E45CB65C9356}"/>
          </ac:spMkLst>
        </pc:spChg>
        <pc:spChg chg="add mod">
          <ac:chgData name="Simon Shaxted" userId="9f9508456a4a5dab" providerId="LiveId" clId="{8127D070-87C3-4FF7-92BD-32F3593937CB}" dt="2023-09-01T17:16:02.748" v="10"/>
          <ac:spMkLst>
            <pc:docMk/>
            <pc:sldMk cId="1308429759" sldId="270"/>
            <ac:spMk id="4" creationId="{6D105080-8B56-67FC-1D04-099594D0AFFA}"/>
          </ac:spMkLst>
        </pc:spChg>
        <pc:spChg chg="add mod">
          <ac:chgData name="Simon Shaxted" userId="9f9508456a4a5dab" providerId="LiveId" clId="{8127D070-87C3-4FF7-92BD-32F3593937CB}" dt="2023-09-01T17:16:02.748" v="10"/>
          <ac:spMkLst>
            <pc:docMk/>
            <pc:sldMk cId="1308429759" sldId="270"/>
            <ac:spMk id="7" creationId="{6F736E59-F4B8-B659-E8C0-19154832D9BB}"/>
          </ac:spMkLst>
        </pc:spChg>
        <pc:picChg chg="add mod">
          <ac:chgData name="Simon Shaxted" userId="9f9508456a4a5dab" providerId="LiveId" clId="{8127D070-87C3-4FF7-92BD-32F3593937CB}" dt="2023-09-01T17:16:02.748" v="10"/>
          <ac:picMkLst>
            <pc:docMk/>
            <pc:sldMk cId="1308429759" sldId="270"/>
            <ac:picMk id="5" creationId="{DF5AC60B-F155-47A4-D66C-B2F6F5F9E8C2}"/>
          </ac:picMkLst>
        </pc:picChg>
        <pc:picChg chg="add mod">
          <ac:chgData name="Simon Shaxted" userId="9f9508456a4a5dab" providerId="LiveId" clId="{8127D070-87C3-4FF7-92BD-32F3593937CB}" dt="2023-09-01T17:16:02.748" v="10"/>
          <ac:picMkLst>
            <pc:docMk/>
            <pc:sldMk cId="1308429759" sldId="270"/>
            <ac:picMk id="6" creationId="{56C77535-F4F9-2D1B-BB41-9C976B35D27A}"/>
          </ac:picMkLst>
        </pc:picChg>
      </pc:sldChg>
      <pc:sldChg chg="addSp modSp new">
        <pc:chgData name="Simon Shaxted" userId="9f9508456a4a5dab" providerId="LiveId" clId="{8127D070-87C3-4FF7-92BD-32F3593937CB}" dt="2023-09-01T17:16:16.163" v="11"/>
        <pc:sldMkLst>
          <pc:docMk/>
          <pc:sldMk cId="2969686957" sldId="271"/>
        </pc:sldMkLst>
        <pc:spChg chg="add mod">
          <ac:chgData name="Simon Shaxted" userId="9f9508456a4a5dab" providerId="LiveId" clId="{8127D070-87C3-4FF7-92BD-32F3593937CB}" dt="2023-09-01T17:16:16.163" v="11"/>
          <ac:spMkLst>
            <pc:docMk/>
            <pc:sldMk cId="2969686957" sldId="271"/>
            <ac:spMk id="2" creationId="{2F4F9A22-1C89-4EAA-6F3A-C9EB3DAFD741}"/>
          </ac:spMkLst>
        </pc:spChg>
        <pc:spChg chg="add mod">
          <ac:chgData name="Simon Shaxted" userId="9f9508456a4a5dab" providerId="LiveId" clId="{8127D070-87C3-4FF7-92BD-32F3593937CB}" dt="2023-09-01T17:16:16.163" v="11"/>
          <ac:spMkLst>
            <pc:docMk/>
            <pc:sldMk cId="2969686957" sldId="271"/>
            <ac:spMk id="3" creationId="{D41EA304-5300-9254-F8AF-E71491422807}"/>
          </ac:spMkLst>
        </pc:spChg>
        <pc:spChg chg="add mod">
          <ac:chgData name="Simon Shaxted" userId="9f9508456a4a5dab" providerId="LiveId" clId="{8127D070-87C3-4FF7-92BD-32F3593937CB}" dt="2023-09-01T17:16:16.163" v="11"/>
          <ac:spMkLst>
            <pc:docMk/>
            <pc:sldMk cId="2969686957" sldId="271"/>
            <ac:spMk id="4" creationId="{3F72BD4B-6190-F505-15CF-F35E3E512914}"/>
          </ac:spMkLst>
        </pc:spChg>
        <pc:spChg chg="add mod">
          <ac:chgData name="Simon Shaxted" userId="9f9508456a4a5dab" providerId="LiveId" clId="{8127D070-87C3-4FF7-92BD-32F3593937CB}" dt="2023-09-01T17:16:16.163" v="11"/>
          <ac:spMkLst>
            <pc:docMk/>
            <pc:sldMk cId="2969686957" sldId="271"/>
            <ac:spMk id="5" creationId="{B4117073-7E6A-7CD8-7082-7AB6ED5B6F9D}"/>
          </ac:spMkLst>
        </pc:spChg>
        <pc:spChg chg="add mod">
          <ac:chgData name="Simon Shaxted" userId="9f9508456a4a5dab" providerId="LiveId" clId="{8127D070-87C3-4FF7-92BD-32F3593937CB}" dt="2023-09-01T17:16:16.163" v="11"/>
          <ac:spMkLst>
            <pc:docMk/>
            <pc:sldMk cId="2969686957" sldId="271"/>
            <ac:spMk id="6" creationId="{E8A57F2B-96C4-F61C-8514-F9135922E14E}"/>
          </ac:spMkLst>
        </pc:spChg>
        <pc:spChg chg="add mod">
          <ac:chgData name="Simon Shaxted" userId="9f9508456a4a5dab" providerId="LiveId" clId="{8127D070-87C3-4FF7-92BD-32F3593937CB}" dt="2023-09-01T17:16:16.163" v="11"/>
          <ac:spMkLst>
            <pc:docMk/>
            <pc:sldMk cId="2969686957" sldId="271"/>
            <ac:spMk id="7" creationId="{D5323DED-7594-1374-3332-E908AFEE0C50}"/>
          </ac:spMkLst>
        </pc:spChg>
        <pc:picChg chg="add mod">
          <ac:chgData name="Simon Shaxted" userId="9f9508456a4a5dab" providerId="LiveId" clId="{8127D070-87C3-4FF7-92BD-32F3593937CB}" dt="2023-09-01T17:16:16.163" v="11"/>
          <ac:picMkLst>
            <pc:docMk/>
            <pc:sldMk cId="2969686957" sldId="271"/>
            <ac:picMk id="8" creationId="{D52915B4-A9A4-D061-FE7E-E3E687083457}"/>
          </ac:picMkLst>
        </pc:picChg>
        <pc:picChg chg="add mod">
          <ac:chgData name="Simon Shaxted" userId="9f9508456a4a5dab" providerId="LiveId" clId="{8127D070-87C3-4FF7-92BD-32F3593937CB}" dt="2023-09-01T17:16:16.163" v="11"/>
          <ac:picMkLst>
            <pc:docMk/>
            <pc:sldMk cId="2969686957" sldId="271"/>
            <ac:picMk id="9" creationId="{469E0A37-5C67-8580-F0F3-41D4B40B5D76}"/>
          </ac:picMkLst>
        </pc:picChg>
        <pc:picChg chg="add mod">
          <ac:chgData name="Simon Shaxted" userId="9f9508456a4a5dab" providerId="LiveId" clId="{8127D070-87C3-4FF7-92BD-32F3593937CB}" dt="2023-09-01T17:16:16.163" v="11"/>
          <ac:picMkLst>
            <pc:docMk/>
            <pc:sldMk cId="2969686957" sldId="271"/>
            <ac:picMk id="10" creationId="{AEA9919A-6D5E-4F56-2152-4AFE7948E39C}"/>
          </ac:picMkLst>
        </pc:picChg>
        <pc:picChg chg="add mod">
          <ac:chgData name="Simon Shaxted" userId="9f9508456a4a5dab" providerId="LiveId" clId="{8127D070-87C3-4FF7-92BD-32F3593937CB}" dt="2023-09-01T17:16:16.163" v="11"/>
          <ac:picMkLst>
            <pc:docMk/>
            <pc:sldMk cId="2969686957" sldId="271"/>
            <ac:picMk id="11" creationId="{23F88E76-F587-63AA-3565-91BDDE45D80F}"/>
          </ac:picMkLst>
        </pc:picChg>
        <pc:picChg chg="add mod">
          <ac:chgData name="Simon Shaxted" userId="9f9508456a4a5dab" providerId="LiveId" clId="{8127D070-87C3-4FF7-92BD-32F3593937CB}" dt="2023-09-01T17:16:16.163" v="11"/>
          <ac:picMkLst>
            <pc:docMk/>
            <pc:sldMk cId="2969686957" sldId="271"/>
            <ac:picMk id="12" creationId="{EDAB2F23-3102-DB16-FAB7-F109CC511B5C}"/>
          </ac:picMkLst>
        </pc:picChg>
      </pc:sldChg>
      <pc:sldChg chg="addSp modSp new">
        <pc:chgData name="Simon Shaxted" userId="9f9508456a4a5dab" providerId="LiveId" clId="{8127D070-87C3-4FF7-92BD-32F3593937CB}" dt="2023-09-01T17:16:27.946" v="12"/>
        <pc:sldMkLst>
          <pc:docMk/>
          <pc:sldMk cId="3009054528" sldId="272"/>
        </pc:sldMkLst>
        <pc:spChg chg="add mod">
          <ac:chgData name="Simon Shaxted" userId="9f9508456a4a5dab" providerId="LiveId" clId="{8127D070-87C3-4FF7-92BD-32F3593937CB}" dt="2023-09-01T17:16:27.946" v="12"/>
          <ac:spMkLst>
            <pc:docMk/>
            <pc:sldMk cId="3009054528" sldId="272"/>
            <ac:spMk id="4" creationId="{54FE4511-F280-38BA-F308-62DEA553C418}"/>
          </ac:spMkLst>
        </pc:spChg>
        <pc:spChg chg="add mod">
          <ac:chgData name="Simon Shaxted" userId="9f9508456a4a5dab" providerId="LiveId" clId="{8127D070-87C3-4FF7-92BD-32F3593937CB}" dt="2023-09-01T17:16:27.946" v="12"/>
          <ac:spMkLst>
            <pc:docMk/>
            <pc:sldMk cId="3009054528" sldId="272"/>
            <ac:spMk id="5" creationId="{F7E13489-D62C-A9EF-319F-E5BD6470F836}"/>
          </ac:spMkLst>
        </pc:spChg>
        <pc:spChg chg="add mod">
          <ac:chgData name="Simon Shaxted" userId="9f9508456a4a5dab" providerId="LiveId" clId="{8127D070-87C3-4FF7-92BD-32F3593937CB}" dt="2023-09-01T17:16:27.946" v="12"/>
          <ac:spMkLst>
            <pc:docMk/>
            <pc:sldMk cId="3009054528" sldId="272"/>
            <ac:spMk id="6" creationId="{ECBA42AC-0323-C4FE-6CB4-3C1CE0CAA863}"/>
          </ac:spMkLst>
        </pc:spChg>
        <pc:spChg chg="add mod">
          <ac:chgData name="Simon Shaxted" userId="9f9508456a4a5dab" providerId="LiveId" clId="{8127D070-87C3-4FF7-92BD-32F3593937CB}" dt="2023-09-01T17:16:27.946" v="12"/>
          <ac:spMkLst>
            <pc:docMk/>
            <pc:sldMk cId="3009054528" sldId="272"/>
            <ac:spMk id="7" creationId="{836ADD2F-AA8C-9B5E-CB7E-DFE04A1FE3C4}"/>
          </ac:spMkLst>
        </pc:spChg>
        <pc:spChg chg="add mod">
          <ac:chgData name="Simon Shaxted" userId="9f9508456a4a5dab" providerId="LiveId" clId="{8127D070-87C3-4FF7-92BD-32F3593937CB}" dt="2023-09-01T17:16:27.946" v="12"/>
          <ac:spMkLst>
            <pc:docMk/>
            <pc:sldMk cId="3009054528" sldId="272"/>
            <ac:spMk id="8" creationId="{509A666B-194C-1B3D-911D-9725240DE3FC}"/>
          </ac:spMkLst>
        </pc:spChg>
        <pc:picChg chg="add mod">
          <ac:chgData name="Simon Shaxted" userId="9f9508456a4a5dab" providerId="LiveId" clId="{8127D070-87C3-4FF7-92BD-32F3593937CB}" dt="2023-09-01T17:16:27.946" v="12"/>
          <ac:picMkLst>
            <pc:docMk/>
            <pc:sldMk cId="3009054528" sldId="272"/>
            <ac:picMk id="2" creationId="{968E9D85-1C7D-227B-2670-DAB9AEC9A2C4}"/>
          </ac:picMkLst>
        </pc:picChg>
        <pc:picChg chg="add mod">
          <ac:chgData name="Simon Shaxted" userId="9f9508456a4a5dab" providerId="LiveId" clId="{8127D070-87C3-4FF7-92BD-32F3593937CB}" dt="2023-09-01T17:16:27.946" v="12"/>
          <ac:picMkLst>
            <pc:docMk/>
            <pc:sldMk cId="3009054528" sldId="272"/>
            <ac:picMk id="3" creationId="{ADE32177-57D4-3A29-9A69-54C3BFC4E10A}"/>
          </ac:picMkLst>
        </pc:picChg>
        <pc:picChg chg="add mod">
          <ac:chgData name="Simon Shaxted" userId="9f9508456a4a5dab" providerId="LiveId" clId="{8127D070-87C3-4FF7-92BD-32F3593937CB}" dt="2023-09-01T17:16:27.946" v="12"/>
          <ac:picMkLst>
            <pc:docMk/>
            <pc:sldMk cId="3009054528" sldId="272"/>
            <ac:picMk id="9" creationId="{F4971EF4-7F9E-FEB3-45D5-A299320CEDFE}"/>
          </ac:picMkLst>
        </pc:picChg>
      </pc:sldChg>
      <pc:sldChg chg="addSp modSp new">
        <pc:chgData name="Simon Shaxted" userId="9f9508456a4a5dab" providerId="LiveId" clId="{8127D070-87C3-4FF7-92BD-32F3593937CB}" dt="2023-09-01T17:16:43.743" v="13"/>
        <pc:sldMkLst>
          <pc:docMk/>
          <pc:sldMk cId="757862738" sldId="273"/>
        </pc:sldMkLst>
        <pc:spChg chg="add mod">
          <ac:chgData name="Simon Shaxted" userId="9f9508456a4a5dab" providerId="LiveId" clId="{8127D070-87C3-4FF7-92BD-32F3593937CB}" dt="2023-09-01T17:16:43.743" v="13"/>
          <ac:spMkLst>
            <pc:docMk/>
            <pc:sldMk cId="757862738" sldId="273"/>
            <ac:spMk id="2" creationId="{30E99EBA-4168-474E-ED51-CB0830345F1D}"/>
          </ac:spMkLst>
        </pc:spChg>
        <pc:spChg chg="add mod">
          <ac:chgData name="Simon Shaxted" userId="9f9508456a4a5dab" providerId="LiveId" clId="{8127D070-87C3-4FF7-92BD-32F3593937CB}" dt="2023-09-01T17:16:43.743" v="13"/>
          <ac:spMkLst>
            <pc:docMk/>
            <pc:sldMk cId="757862738" sldId="273"/>
            <ac:spMk id="3" creationId="{9AEA3322-5465-6304-B459-5BF66ED984BA}"/>
          </ac:spMkLst>
        </pc:spChg>
        <pc:spChg chg="add mod">
          <ac:chgData name="Simon Shaxted" userId="9f9508456a4a5dab" providerId="LiveId" clId="{8127D070-87C3-4FF7-92BD-32F3593937CB}" dt="2023-09-01T17:16:43.743" v="13"/>
          <ac:spMkLst>
            <pc:docMk/>
            <pc:sldMk cId="757862738" sldId="273"/>
            <ac:spMk id="4" creationId="{15970EEB-ADBF-5B46-68A8-529C89742D92}"/>
          </ac:spMkLst>
        </pc:spChg>
        <pc:spChg chg="add mod">
          <ac:chgData name="Simon Shaxted" userId="9f9508456a4a5dab" providerId="LiveId" clId="{8127D070-87C3-4FF7-92BD-32F3593937CB}" dt="2023-09-01T17:16:43.743" v="13"/>
          <ac:spMkLst>
            <pc:docMk/>
            <pc:sldMk cId="757862738" sldId="273"/>
            <ac:spMk id="5" creationId="{EF42411E-0C9F-3FF5-C825-B15902FEAB5F}"/>
          </ac:spMkLst>
        </pc:spChg>
        <pc:spChg chg="add mod">
          <ac:chgData name="Simon Shaxted" userId="9f9508456a4a5dab" providerId="LiveId" clId="{8127D070-87C3-4FF7-92BD-32F3593937CB}" dt="2023-09-01T17:16:43.743" v="13"/>
          <ac:spMkLst>
            <pc:docMk/>
            <pc:sldMk cId="757862738" sldId="273"/>
            <ac:spMk id="6" creationId="{0CDD30EC-A38B-2724-9877-EB5A883ED9DB}"/>
          </ac:spMkLst>
        </pc:spChg>
        <pc:spChg chg="add mod">
          <ac:chgData name="Simon Shaxted" userId="9f9508456a4a5dab" providerId="LiveId" clId="{8127D070-87C3-4FF7-92BD-32F3593937CB}" dt="2023-09-01T17:16:43.743" v="13"/>
          <ac:spMkLst>
            <pc:docMk/>
            <pc:sldMk cId="757862738" sldId="273"/>
            <ac:spMk id="7" creationId="{5BC4B3E8-F376-91C8-E61C-40BB53C40705}"/>
          </ac:spMkLst>
        </pc:spChg>
        <pc:spChg chg="add mod">
          <ac:chgData name="Simon Shaxted" userId="9f9508456a4a5dab" providerId="LiveId" clId="{8127D070-87C3-4FF7-92BD-32F3593937CB}" dt="2023-09-01T17:16:43.743" v="13"/>
          <ac:spMkLst>
            <pc:docMk/>
            <pc:sldMk cId="757862738" sldId="273"/>
            <ac:spMk id="8" creationId="{2F27664F-1860-D84E-19D6-39F6A759D93A}"/>
          </ac:spMkLst>
        </pc:spChg>
        <pc:spChg chg="add mod">
          <ac:chgData name="Simon Shaxted" userId="9f9508456a4a5dab" providerId="LiveId" clId="{8127D070-87C3-4FF7-92BD-32F3593937CB}" dt="2023-09-01T17:16:43.743" v="13"/>
          <ac:spMkLst>
            <pc:docMk/>
            <pc:sldMk cId="757862738" sldId="273"/>
            <ac:spMk id="9" creationId="{0A2CBCE0-1DBF-1B3D-6B1F-562B2D9991C2}"/>
          </ac:spMkLst>
        </pc:spChg>
        <pc:spChg chg="add mod">
          <ac:chgData name="Simon Shaxted" userId="9f9508456a4a5dab" providerId="LiveId" clId="{8127D070-87C3-4FF7-92BD-32F3593937CB}" dt="2023-09-01T17:16:43.743" v="13"/>
          <ac:spMkLst>
            <pc:docMk/>
            <pc:sldMk cId="757862738" sldId="273"/>
            <ac:spMk id="10" creationId="{D2A88482-3487-988D-2B03-D6364F5BE13F}"/>
          </ac:spMkLst>
        </pc:spChg>
        <pc:spChg chg="add mod">
          <ac:chgData name="Simon Shaxted" userId="9f9508456a4a5dab" providerId="LiveId" clId="{8127D070-87C3-4FF7-92BD-32F3593937CB}" dt="2023-09-01T17:16:43.743" v="13"/>
          <ac:spMkLst>
            <pc:docMk/>
            <pc:sldMk cId="757862738" sldId="273"/>
            <ac:spMk id="11" creationId="{BC94358F-AE6A-11E9-B8D9-343E5C351292}"/>
          </ac:spMkLst>
        </pc:spChg>
      </pc:sldChg>
      <pc:sldChg chg="addSp modSp new modNotesTx">
        <pc:chgData name="Simon Shaxted" userId="9f9508456a4a5dab" providerId="LiveId" clId="{8127D070-87C3-4FF7-92BD-32F3593937CB}" dt="2023-09-01T17:18:15.356" v="75"/>
        <pc:sldMkLst>
          <pc:docMk/>
          <pc:sldMk cId="2318724791" sldId="274"/>
        </pc:sldMkLst>
        <pc:spChg chg="add mod">
          <ac:chgData name="Simon Shaxted" userId="9f9508456a4a5dab" providerId="LiveId" clId="{8127D070-87C3-4FF7-92BD-32F3593937CB}" dt="2023-09-01T17:17:04.267" v="14"/>
          <ac:spMkLst>
            <pc:docMk/>
            <pc:sldMk cId="2318724791" sldId="274"/>
            <ac:spMk id="2" creationId="{8DF2550C-2EF3-062E-534A-00AEA15C4060}"/>
          </ac:spMkLst>
        </pc:spChg>
        <pc:spChg chg="add mod">
          <ac:chgData name="Simon Shaxted" userId="9f9508456a4a5dab" providerId="LiveId" clId="{8127D070-87C3-4FF7-92BD-32F3593937CB}" dt="2023-09-01T17:17:04.267" v="14"/>
          <ac:spMkLst>
            <pc:docMk/>
            <pc:sldMk cId="2318724791" sldId="274"/>
            <ac:spMk id="3" creationId="{5742A689-26FD-FE29-1AA0-6A1719E95D44}"/>
          </ac:spMkLst>
        </pc:spChg>
        <pc:spChg chg="add mod">
          <ac:chgData name="Simon Shaxted" userId="9f9508456a4a5dab" providerId="LiveId" clId="{8127D070-87C3-4FF7-92BD-32F3593937CB}" dt="2023-09-01T17:18:15.356" v="75"/>
          <ac:spMkLst>
            <pc:docMk/>
            <pc:sldMk cId="2318724791" sldId="274"/>
            <ac:spMk id="4" creationId="{C36E7903-8B36-AF17-8FA7-3D927724CB18}"/>
          </ac:spMkLst>
        </pc:spChg>
        <pc:spChg chg="add mod">
          <ac:chgData name="Simon Shaxted" userId="9f9508456a4a5dab" providerId="LiveId" clId="{8127D070-87C3-4FF7-92BD-32F3593937CB}" dt="2023-09-01T17:18:15.356" v="75"/>
          <ac:spMkLst>
            <pc:docMk/>
            <pc:sldMk cId="2318724791" sldId="274"/>
            <ac:spMk id="5" creationId="{C6F3C583-8067-056B-F8B1-390C09505E13}"/>
          </ac:spMkLst>
        </pc:spChg>
        <pc:spChg chg="add mod">
          <ac:chgData name="Simon Shaxted" userId="9f9508456a4a5dab" providerId="LiveId" clId="{8127D070-87C3-4FF7-92BD-32F3593937CB}" dt="2023-09-01T17:18:15.356" v="75"/>
          <ac:spMkLst>
            <pc:docMk/>
            <pc:sldMk cId="2318724791" sldId="274"/>
            <ac:spMk id="6" creationId="{BC7FE93A-450D-2DBC-90D3-067E953638C9}"/>
          </ac:spMkLst>
        </pc:spChg>
        <pc:spChg chg="add mod">
          <ac:chgData name="Simon Shaxted" userId="9f9508456a4a5dab" providerId="LiveId" clId="{8127D070-87C3-4FF7-92BD-32F3593937CB}" dt="2023-09-01T17:18:15.356" v="75"/>
          <ac:spMkLst>
            <pc:docMk/>
            <pc:sldMk cId="2318724791" sldId="274"/>
            <ac:spMk id="7" creationId="{320863EA-6DE7-A39B-FA91-F6B0B2009055}"/>
          </ac:spMkLst>
        </pc:spChg>
        <pc:spChg chg="add mod">
          <ac:chgData name="Simon Shaxted" userId="9f9508456a4a5dab" providerId="LiveId" clId="{8127D070-87C3-4FF7-92BD-32F3593937CB}" dt="2023-09-01T17:18:15.356" v="75"/>
          <ac:spMkLst>
            <pc:docMk/>
            <pc:sldMk cId="2318724791" sldId="274"/>
            <ac:spMk id="8" creationId="{B3575104-7621-6496-3D64-95EF942DAE23}"/>
          </ac:spMkLst>
        </pc:spChg>
        <pc:spChg chg="add mod">
          <ac:chgData name="Simon Shaxted" userId="9f9508456a4a5dab" providerId="LiveId" clId="{8127D070-87C3-4FF7-92BD-32F3593937CB}" dt="2023-09-01T17:18:15.356" v="75"/>
          <ac:spMkLst>
            <pc:docMk/>
            <pc:sldMk cId="2318724791" sldId="274"/>
            <ac:spMk id="9" creationId="{CE1887FA-8AB7-925B-75A8-1620C5691093}"/>
          </ac:spMkLst>
        </pc:spChg>
        <pc:spChg chg="add mod">
          <ac:chgData name="Simon Shaxted" userId="9f9508456a4a5dab" providerId="LiveId" clId="{8127D070-87C3-4FF7-92BD-32F3593937CB}" dt="2023-09-01T17:18:15.356" v="75"/>
          <ac:spMkLst>
            <pc:docMk/>
            <pc:sldMk cId="2318724791" sldId="274"/>
            <ac:spMk id="10" creationId="{9462FBBA-CBF2-16F2-A332-4EEC3F4EE2E3}"/>
          </ac:spMkLst>
        </pc:spChg>
      </pc:sldChg>
      <pc:sldChg chg="addSp modSp add">
        <pc:chgData name="Simon Shaxted" userId="9f9508456a4a5dab" providerId="LiveId" clId="{8127D070-87C3-4FF7-92BD-32F3593937CB}" dt="2023-09-01T17:18:37.435" v="78"/>
        <pc:sldMkLst>
          <pc:docMk/>
          <pc:sldMk cId="3318270579" sldId="275"/>
        </pc:sldMkLst>
        <pc:spChg chg="add mod">
          <ac:chgData name="Simon Shaxted" userId="9f9508456a4a5dab" providerId="LiveId" clId="{8127D070-87C3-4FF7-92BD-32F3593937CB}" dt="2023-09-01T17:18:37.435" v="78"/>
          <ac:spMkLst>
            <pc:docMk/>
            <pc:sldMk cId="3318270579" sldId="275"/>
            <ac:spMk id="4" creationId="{EF996B85-83A9-F160-0977-553132CEE427}"/>
          </ac:spMkLst>
        </pc:spChg>
        <pc:spChg chg="add mod">
          <ac:chgData name="Simon Shaxted" userId="9f9508456a4a5dab" providerId="LiveId" clId="{8127D070-87C3-4FF7-92BD-32F3593937CB}" dt="2023-09-01T17:18:37.435" v="78"/>
          <ac:spMkLst>
            <pc:docMk/>
            <pc:sldMk cId="3318270579" sldId="275"/>
            <ac:spMk id="5" creationId="{7113FBA0-662A-31A1-5B48-848F3AF42127}"/>
          </ac:spMkLst>
        </pc:spChg>
        <pc:spChg chg="add mod">
          <ac:chgData name="Simon Shaxted" userId="9f9508456a4a5dab" providerId="LiveId" clId="{8127D070-87C3-4FF7-92BD-32F3593937CB}" dt="2023-09-01T17:18:37.435" v="78"/>
          <ac:spMkLst>
            <pc:docMk/>
            <pc:sldMk cId="3318270579" sldId="275"/>
            <ac:spMk id="6" creationId="{A1116ACD-DFCF-1AE1-0C67-5A43C3376AB3}"/>
          </ac:spMkLst>
        </pc:spChg>
        <pc:spChg chg="add mod">
          <ac:chgData name="Simon Shaxted" userId="9f9508456a4a5dab" providerId="LiveId" clId="{8127D070-87C3-4FF7-92BD-32F3593937CB}" dt="2023-09-01T17:18:37.435" v="78"/>
          <ac:spMkLst>
            <pc:docMk/>
            <pc:sldMk cId="3318270579" sldId="275"/>
            <ac:spMk id="7" creationId="{0633C2EA-6E98-DE01-5C02-67046363F835}"/>
          </ac:spMkLst>
        </pc:spChg>
        <pc:spChg chg="add mod">
          <ac:chgData name="Simon Shaxted" userId="9f9508456a4a5dab" providerId="LiveId" clId="{8127D070-87C3-4FF7-92BD-32F3593937CB}" dt="2023-09-01T17:18:37.435" v="78"/>
          <ac:spMkLst>
            <pc:docMk/>
            <pc:sldMk cId="3318270579" sldId="275"/>
            <ac:spMk id="8" creationId="{352BA8D8-6A8A-CA9B-AEF2-630788DF27AC}"/>
          </ac:spMkLst>
        </pc:spChg>
      </pc:sldChg>
      <pc:sldChg chg="addSp modSp add">
        <pc:chgData name="Simon Shaxted" userId="9f9508456a4a5dab" providerId="LiveId" clId="{8127D070-87C3-4FF7-92BD-32F3593937CB}" dt="2023-09-01T17:18:50.034" v="79"/>
        <pc:sldMkLst>
          <pc:docMk/>
          <pc:sldMk cId="989600447" sldId="276"/>
        </pc:sldMkLst>
        <pc:spChg chg="add mod">
          <ac:chgData name="Simon Shaxted" userId="9f9508456a4a5dab" providerId="LiveId" clId="{8127D070-87C3-4FF7-92BD-32F3593937CB}" dt="2023-09-01T17:18:50.034" v="79"/>
          <ac:spMkLst>
            <pc:docMk/>
            <pc:sldMk cId="989600447" sldId="276"/>
            <ac:spMk id="4" creationId="{364FA686-7EB7-19F4-F449-4CC690850447}"/>
          </ac:spMkLst>
        </pc:spChg>
        <pc:spChg chg="add mod">
          <ac:chgData name="Simon Shaxted" userId="9f9508456a4a5dab" providerId="LiveId" clId="{8127D070-87C3-4FF7-92BD-32F3593937CB}" dt="2023-09-01T17:18:50.034" v="79"/>
          <ac:spMkLst>
            <pc:docMk/>
            <pc:sldMk cId="989600447" sldId="276"/>
            <ac:spMk id="5" creationId="{EA312DFB-A623-6C96-4921-0850A5CB3F44}"/>
          </ac:spMkLst>
        </pc:spChg>
        <pc:spChg chg="add mod">
          <ac:chgData name="Simon Shaxted" userId="9f9508456a4a5dab" providerId="LiveId" clId="{8127D070-87C3-4FF7-92BD-32F3593937CB}" dt="2023-09-01T17:18:50.034" v="79"/>
          <ac:spMkLst>
            <pc:docMk/>
            <pc:sldMk cId="989600447" sldId="276"/>
            <ac:spMk id="6" creationId="{F0EFBB4D-AD6C-F72C-62D3-0CB3C7EE5B76}"/>
          </ac:spMkLst>
        </pc:spChg>
        <pc:spChg chg="add mod">
          <ac:chgData name="Simon Shaxted" userId="9f9508456a4a5dab" providerId="LiveId" clId="{8127D070-87C3-4FF7-92BD-32F3593937CB}" dt="2023-09-01T17:18:50.034" v="79"/>
          <ac:spMkLst>
            <pc:docMk/>
            <pc:sldMk cId="989600447" sldId="276"/>
            <ac:spMk id="7" creationId="{D7A378A7-EE91-6FFE-9BE0-C4410C05FA36}"/>
          </ac:spMkLst>
        </pc:spChg>
        <pc:spChg chg="add mod">
          <ac:chgData name="Simon Shaxted" userId="9f9508456a4a5dab" providerId="LiveId" clId="{8127D070-87C3-4FF7-92BD-32F3593937CB}" dt="2023-09-01T17:18:50.034" v="79"/>
          <ac:spMkLst>
            <pc:docMk/>
            <pc:sldMk cId="989600447" sldId="276"/>
            <ac:spMk id="8" creationId="{D0CCE4E3-DBD9-01B7-7D59-1C054D6C7067}"/>
          </ac:spMkLst>
        </pc:spChg>
        <pc:spChg chg="add mod">
          <ac:chgData name="Simon Shaxted" userId="9f9508456a4a5dab" providerId="LiveId" clId="{8127D070-87C3-4FF7-92BD-32F3593937CB}" dt="2023-09-01T17:18:50.034" v="79"/>
          <ac:spMkLst>
            <pc:docMk/>
            <pc:sldMk cId="989600447" sldId="276"/>
            <ac:spMk id="9" creationId="{A4E41408-ACA9-28D6-F0C5-B320FB9BF06D}"/>
          </ac:spMkLst>
        </pc:spChg>
        <pc:spChg chg="add mod">
          <ac:chgData name="Simon Shaxted" userId="9f9508456a4a5dab" providerId="LiveId" clId="{8127D070-87C3-4FF7-92BD-32F3593937CB}" dt="2023-09-01T17:18:50.034" v="79"/>
          <ac:spMkLst>
            <pc:docMk/>
            <pc:sldMk cId="989600447" sldId="276"/>
            <ac:spMk id="10" creationId="{D685F4AA-AF83-DC75-E409-2A31E7EFD195}"/>
          </ac:spMkLst>
        </pc:spChg>
        <pc:spChg chg="add mod">
          <ac:chgData name="Simon Shaxted" userId="9f9508456a4a5dab" providerId="LiveId" clId="{8127D070-87C3-4FF7-92BD-32F3593937CB}" dt="2023-09-01T17:18:50.034" v="79"/>
          <ac:spMkLst>
            <pc:docMk/>
            <pc:sldMk cId="989600447" sldId="276"/>
            <ac:spMk id="11" creationId="{813989CF-DB77-F427-F7F7-D2046B1578F5}"/>
          </ac:spMkLst>
        </pc:spChg>
        <pc:spChg chg="add mod">
          <ac:chgData name="Simon Shaxted" userId="9f9508456a4a5dab" providerId="LiveId" clId="{8127D070-87C3-4FF7-92BD-32F3593937CB}" dt="2023-09-01T17:18:50.034" v="79"/>
          <ac:spMkLst>
            <pc:docMk/>
            <pc:sldMk cId="989600447" sldId="276"/>
            <ac:spMk id="12" creationId="{0BBFF6DD-9B08-7EF8-E961-38240533CE8F}"/>
          </ac:spMkLst>
        </pc:spChg>
        <pc:spChg chg="add mod">
          <ac:chgData name="Simon Shaxted" userId="9f9508456a4a5dab" providerId="LiveId" clId="{8127D070-87C3-4FF7-92BD-32F3593937CB}" dt="2023-09-01T17:18:50.034" v="79"/>
          <ac:spMkLst>
            <pc:docMk/>
            <pc:sldMk cId="989600447" sldId="276"/>
            <ac:spMk id="13" creationId="{B89794E6-4D98-18B7-63B0-AC253C5918C9}"/>
          </ac:spMkLst>
        </pc:spChg>
        <pc:spChg chg="add mod">
          <ac:chgData name="Simon Shaxted" userId="9f9508456a4a5dab" providerId="LiveId" clId="{8127D070-87C3-4FF7-92BD-32F3593937CB}" dt="2023-09-01T17:18:50.034" v="79"/>
          <ac:spMkLst>
            <pc:docMk/>
            <pc:sldMk cId="989600447" sldId="276"/>
            <ac:spMk id="14" creationId="{F5685A40-20FD-F028-2EF7-846F209A9E18}"/>
          </ac:spMkLst>
        </pc:spChg>
        <pc:spChg chg="add mod">
          <ac:chgData name="Simon Shaxted" userId="9f9508456a4a5dab" providerId="LiveId" clId="{8127D070-87C3-4FF7-92BD-32F3593937CB}" dt="2023-09-01T17:18:50.034" v="79"/>
          <ac:spMkLst>
            <pc:docMk/>
            <pc:sldMk cId="989600447" sldId="276"/>
            <ac:spMk id="15" creationId="{2A12F38C-3529-B439-8452-5E0CBF4AC5F5}"/>
          </ac:spMkLst>
        </pc:spChg>
        <pc:spChg chg="add mod">
          <ac:chgData name="Simon Shaxted" userId="9f9508456a4a5dab" providerId="LiveId" clId="{8127D070-87C3-4FF7-92BD-32F3593937CB}" dt="2023-09-01T17:18:50.034" v="79"/>
          <ac:spMkLst>
            <pc:docMk/>
            <pc:sldMk cId="989600447" sldId="276"/>
            <ac:spMk id="16" creationId="{D160EB62-A398-24EE-22F7-FEF25FCCD99D}"/>
          </ac:spMkLst>
        </pc:spChg>
        <pc:spChg chg="add mod">
          <ac:chgData name="Simon Shaxted" userId="9f9508456a4a5dab" providerId="LiveId" clId="{8127D070-87C3-4FF7-92BD-32F3593937CB}" dt="2023-09-01T17:18:50.034" v="79"/>
          <ac:spMkLst>
            <pc:docMk/>
            <pc:sldMk cId="989600447" sldId="276"/>
            <ac:spMk id="17" creationId="{F61933AB-E249-BE51-6408-51ECFC376332}"/>
          </ac:spMkLst>
        </pc:spChg>
        <pc:spChg chg="add mod">
          <ac:chgData name="Simon Shaxted" userId="9f9508456a4a5dab" providerId="LiveId" clId="{8127D070-87C3-4FF7-92BD-32F3593937CB}" dt="2023-09-01T17:18:50.034" v="79"/>
          <ac:spMkLst>
            <pc:docMk/>
            <pc:sldMk cId="989600447" sldId="276"/>
            <ac:spMk id="18" creationId="{02E5BE45-BC04-1727-0287-8C69B2F03F64}"/>
          </ac:spMkLst>
        </pc:spChg>
        <pc:spChg chg="add mod">
          <ac:chgData name="Simon Shaxted" userId="9f9508456a4a5dab" providerId="LiveId" clId="{8127D070-87C3-4FF7-92BD-32F3593937CB}" dt="2023-09-01T17:18:50.034" v="79"/>
          <ac:spMkLst>
            <pc:docMk/>
            <pc:sldMk cId="989600447" sldId="276"/>
            <ac:spMk id="19" creationId="{9492A161-D018-899D-B53D-61D08E54185E}"/>
          </ac:spMkLst>
        </pc:spChg>
        <pc:spChg chg="add mod">
          <ac:chgData name="Simon Shaxted" userId="9f9508456a4a5dab" providerId="LiveId" clId="{8127D070-87C3-4FF7-92BD-32F3593937CB}" dt="2023-09-01T17:18:50.034" v="79"/>
          <ac:spMkLst>
            <pc:docMk/>
            <pc:sldMk cId="989600447" sldId="276"/>
            <ac:spMk id="20" creationId="{3CB0189C-FACD-3FB3-9E6D-90A5CB107BAE}"/>
          </ac:spMkLst>
        </pc:spChg>
        <pc:spChg chg="add mod">
          <ac:chgData name="Simon Shaxted" userId="9f9508456a4a5dab" providerId="LiveId" clId="{8127D070-87C3-4FF7-92BD-32F3593937CB}" dt="2023-09-01T17:18:50.034" v="79"/>
          <ac:spMkLst>
            <pc:docMk/>
            <pc:sldMk cId="989600447" sldId="276"/>
            <ac:spMk id="21" creationId="{06C6352B-5F58-794D-2C53-EBD50F807B2E}"/>
          </ac:spMkLst>
        </pc:spChg>
        <pc:spChg chg="add mod">
          <ac:chgData name="Simon Shaxted" userId="9f9508456a4a5dab" providerId="LiveId" clId="{8127D070-87C3-4FF7-92BD-32F3593937CB}" dt="2023-09-01T17:18:50.034" v="79"/>
          <ac:spMkLst>
            <pc:docMk/>
            <pc:sldMk cId="989600447" sldId="276"/>
            <ac:spMk id="22" creationId="{A0DEA317-5BEC-042E-3231-A4DC4D17FE0E}"/>
          </ac:spMkLst>
        </pc:spChg>
      </pc:sldChg>
      <pc:sldChg chg="addSp modSp add">
        <pc:chgData name="Simon Shaxted" userId="9f9508456a4a5dab" providerId="LiveId" clId="{8127D070-87C3-4FF7-92BD-32F3593937CB}" dt="2023-09-01T17:19:02.037" v="80"/>
        <pc:sldMkLst>
          <pc:docMk/>
          <pc:sldMk cId="2671282912" sldId="277"/>
        </pc:sldMkLst>
        <pc:spChg chg="add mod">
          <ac:chgData name="Simon Shaxted" userId="9f9508456a4a5dab" providerId="LiveId" clId="{8127D070-87C3-4FF7-92BD-32F3593937CB}" dt="2023-09-01T17:19:02.037" v="80"/>
          <ac:spMkLst>
            <pc:docMk/>
            <pc:sldMk cId="2671282912" sldId="277"/>
            <ac:spMk id="4" creationId="{6BA71393-6BA3-B38D-627C-F9F965F19A24}"/>
          </ac:spMkLst>
        </pc:spChg>
        <pc:spChg chg="add mod">
          <ac:chgData name="Simon Shaxted" userId="9f9508456a4a5dab" providerId="LiveId" clId="{8127D070-87C3-4FF7-92BD-32F3593937CB}" dt="2023-09-01T17:19:02.037" v="80"/>
          <ac:spMkLst>
            <pc:docMk/>
            <pc:sldMk cId="2671282912" sldId="277"/>
            <ac:spMk id="5" creationId="{D85B8815-3C1B-BBC2-0762-028C94F8C3CD}"/>
          </ac:spMkLst>
        </pc:spChg>
        <pc:spChg chg="add mod">
          <ac:chgData name="Simon Shaxted" userId="9f9508456a4a5dab" providerId="LiveId" clId="{8127D070-87C3-4FF7-92BD-32F3593937CB}" dt="2023-09-01T17:19:02.037" v="80"/>
          <ac:spMkLst>
            <pc:docMk/>
            <pc:sldMk cId="2671282912" sldId="277"/>
            <ac:spMk id="6" creationId="{1C0690DC-BCD7-4DC0-90F5-4650A495164B}"/>
          </ac:spMkLst>
        </pc:spChg>
        <pc:spChg chg="add mod">
          <ac:chgData name="Simon Shaxted" userId="9f9508456a4a5dab" providerId="LiveId" clId="{8127D070-87C3-4FF7-92BD-32F3593937CB}" dt="2023-09-01T17:19:02.037" v="80"/>
          <ac:spMkLst>
            <pc:docMk/>
            <pc:sldMk cId="2671282912" sldId="277"/>
            <ac:spMk id="7" creationId="{398BA0B0-4898-845D-F985-2AD27296347C}"/>
          </ac:spMkLst>
        </pc:spChg>
        <pc:spChg chg="add mod">
          <ac:chgData name="Simon Shaxted" userId="9f9508456a4a5dab" providerId="LiveId" clId="{8127D070-87C3-4FF7-92BD-32F3593937CB}" dt="2023-09-01T17:19:02.037" v="80"/>
          <ac:spMkLst>
            <pc:docMk/>
            <pc:sldMk cId="2671282912" sldId="277"/>
            <ac:spMk id="8" creationId="{E9EB3A26-258F-D08A-856B-2DC2F113FDD3}"/>
          </ac:spMkLst>
        </pc:spChg>
        <pc:spChg chg="add mod">
          <ac:chgData name="Simon Shaxted" userId="9f9508456a4a5dab" providerId="LiveId" clId="{8127D070-87C3-4FF7-92BD-32F3593937CB}" dt="2023-09-01T17:19:02.037" v="80"/>
          <ac:spMkLst>
            <pc:docMk/>
            <pc:sldMk cId="2671282912" sldId="277"/>
            <ac:spMk id="9" creationId="{6E5B5D3F-D8F0-564C-FD56-D88F0DABF215}"/>
          </ac:spMkLst>
        </pc:spChg>
        <pc:spChg chg="add mod">
          <ac:chgData name="Simon Shaxted" userId="9f9508456a4a5dab" providerId="LiveId" clId="{8127D070-87C3-4FF7-92BD-32F3593937CB}" dt="2023-09-01T17:19:02.037" v="80"/>
          <ac:spMkLst>
            <pc:docMk/>
            <pc:sldMk cId="2671282912" sldId="277"/>
            <ac:spMk id="10" creationId="{D13EC685-98D8-C942-3ECC-FCEC061FC8A5}"/>
          </ac:spMkLst>
        </pc:spChg>
        <pc:spChg chg="add mod">
          <ac:chgData name="Simon Shaxted" userId="9f9508456a4a5dab" providerId="LiveId" clId="{8127D070-87C3-4FF7-92BD-32F3593937CB}" dt="2023-09-01T17:19:02.037" v="80"/>
          <ac:spMkLst>
            <pc:docMk/>
            <pc:sldMk cId="2671282912" sldId="277"/>
            <ac:spMk id="11" creationId="{83324565-CE15-8420-35F6-F072EDF3CDD8}"/>
          </ac:spMkLst>
        </pc:spChg>
        <pc:spChg chg="add mod">
          <ac:chgData name="Simon Shaxted" userId="9f9508456a4a5dab" providerId="LiveId" clId="{8127D070-87C3-4FF7-92BD-32F3593937CB}" dt="2023-09-01T17:19:02.037" v="80"/>
          <ac:spMkLst>
            <pc:docMk/>
            <pc:sldMk cId="2671282912" sldId="277"/>
            <ac:spMk id="12" creationId="{1C1B8807-D7A6-2961-EBD3-AF41C4355CF3}"/>
          </ac:spMkLst>
        </pc:spChg>
        <pc:spChg chg="add mod">
          <ac:chgData name="Simon Shaxted" userId="9f9508456a4a5dab" providerId="LiveId" clId="{8127D070-87C3-4FF7-92BD-32F3593937CB}" dt="2023-09-01T17:19:02.037" v="80"/>
          <ac:spMkLst>
            <pc:docMk/>
            <pc:sldMk cId="2671282912" sldId="277"/>
            <ac:spMk id="13" creationId="{DC18F1FC-F6FD-6EA9-F070-EF4D4B83CBDE}"/>
          </ac:spMkLst>
        </pc:spChg>
        <pc:spChg chg="add mod">
          <ac:chgData name="Simon Shaxted" userId="9f9508456a4a5dab" providerId="LiveId" clId="{8127D070-87C3-4FF7-92BD-32F3593937CB}" dt="2023-09-01T17:19:02.037" v="80"/>
          <ac:spMkLst>
            <pc:docMk/>
            <pc:sldMk cId="2671282912" sldId="277"/>
            <ac:spMk id="14" creationId="{B37A3510-8184-79CF-0727-7D4C8ED763B4}"/>
          </ac:spMkLst>
        </pc:spChg>
        <pc:spChg chg="add mod">
          <ac:chgData name="Simon Shaxted" userId="9f9508456a4a5dab" providerId="LiveId" clId="{8127D070-87C3-4FF7-92BD-32F3593937CB}" dt="2023-09-01T17:19:02.037" v="80"/>
          <ac:spMkLst>
            <pc:docMk/>
            <pc:sldMk cId="2671282912" sldId="277"/>
            <ac:spMk id="15" creationId="{F99DE83B-64BB-8FB8-2C5D-4658984CF61F}"/>
          </ac:spMkLst>
        </pc:spChg>
        <pc:spChg chg="add mod">
          <ac:chgData name="Simon Shaxted" userId="9f9508456a4a5dab" providerId="LiveId" clId="{8127D070-87C3-4FF7-92BD-32F3593937CB}" dt="2023-09-01T17:19:02.037" v="80"/>
          <ac:spMkLst>
            <pc:docMk/>
            <pc:sldMk cId="2671282912" sldId="277"/>
            <ac:spMk id="16" creationId="{06277FC8-A6C5-EC90-5C5B-4E790F5B160A}"/>
          </ac:spMkLst>
        </pc:spChg>
        <pc:spChg chg="add mod">
          <ac:chgData name="Simon Shaxted" userId="9f9508456a4a5dab" providerId="LiveId" clId="{8127D070-87C3-4FF7-92BD-32F3593937CB}" dt="2023-09-01T17:19:02.037" v="80"/>
          <ac:spMkLst>
            <pc:docMk/>
            <pc:sldMk cId="2671282912" sldId="277"/>
            <ac:spMk id="17" creationId="{47A557C2-8D11-C254-509C-FDF75965399D}"/>
          </ac:spMkLst>
        </pc:spChg>
        <pc:spChg chg="add mod">
          <ac:chgData name="Simon Shaxted" userId="9f9508456a4a5dab" providerId="LiveId" clId="{8127D070-87C3-4FF7-92BD-32F3593937CB}" dt="2023-09-01T17:19:02.037" v="80"/>
          <ac:spMkLst>
            <pc:docMk/>
            <pc:sldMk cId="2671282912" sldId="277"/>
            <ac:spMk id="18" creationId="{6421B567-C8CC-62CC-D9C4-9EE1BB5E3B28}"/>
          </ac:spMkLst>
        </pc:spChg>
        <pc:spChg chg="add mod">
          <ac:chgData name="Simon Shaxted" userId="9f9508456a4a5dab" providerId="LiveId" clId="{8127D070-87C3-4FF7-92BD-32F3593937CB}" dt="2023-09-01T17:19:02.037" v="80"/>
          <ac:spMkLst>
            <pc:docMk/>
            <pc:sldMk cId="2671282912" sldId="277"/>
            <ac:spMk id="19" creationId="{11BA7C6C-DB13-0121-5CED-5BA53F23DB27}"/>
          </ac:spMkLst>
        </pc:spChg>
        <pc:spChg chg="add mod">
          <ac:chgData name="Simon Shaxted" userId="9f9508456a4a5dab" providerId="LiveId" clId="{8127D070-87C3-4FF7-92BD-32F3593937CB}" dt="2023-09-01T17:19:02.037" v="80"/>
          <ac:spMkLst>
            <pc:docMk/>
            <pc:sldMk cId="2671282912" sldId="277"/>
            <ac:spMk id="20" creationId="{D0A1A2D2-5091-F3F7-B3D5-5BC594734EBD}"/>
          </ac:spMkLst>
        </pc:spChg>
        <pc:spChg chg="add mod">
          <ac:chgData name="Simon Shaxted" userId="9f9508456a4a5dab" providerId="LiveId" clId="{8127D070-87C3-4FF7-92BD-32F3593937CB}" dt="2023-09-01T17:19:02.037" v="80"/>
          <ac:spMkLst>
            <pc:docMk/>
            <pc:sldMk cId="2671282912" sldId="277"/>
            <ac:spMk id="21" creationId="{3E1EB93D-A923-614C-DB97-B32478C82D5B}"/>
          </ac:spMkLst>
        </pc:spChg>
        <pc:spChg chg="add mod">
          <ac:chgData name="Simon Shaxted" userId="9f9508456a4a5dab" providerId="LiveId" clId="{8127D070-87C3-4FF7-92BD-32F3593937CB}" dt="2023-09-01T17:19:02.037" v="80"/>
          <ac:spMkLst>
            <pc:docMk/>
            <pc:sldMk cId="2671282912" sldId="277"/>
            <ac:spMk id="22" creationId="{F710B632-65C3-EDC9-18A8-6DF30458F871}"/>
          </ac:spMkLst>
        </pc:spChg>
      </pc:sldChg>
    </pc:docChg>
  </pc:docChgLst>
  <pc:docChgLst>
    <pc:chgData name="Simon Shaxted" userId="9f9508456a4a5dab" providerId="LiveId" clId="{327E62AE-4228-49C2-95FB-234FFB448D31}"/>
    <pc:docChg chg="custSel addSld delSld delMainMaster modMainMaster">
      <pc:chgData name="Simon Shaxted" userId="9f9508456a4a5dab" providerId="LiveId" clId="{327E62AE-4228-49C2-95FB-234FFB448D31}" dt="2023-09-01T17:13:56.046" v="115" actId="2696"/>
      <pc:docMkLst>
        <pc:docMk/>
      </pc:docMkLst>
      <pc:sldChg chg="del">
        <pc:chgData name="Simon Shaxted" userId="9f9508456a4a5dab" providerId="LiveId" clId="{327E62AE-4228-49C2-95FB-234FFB448D31}" dt="2023-09-01T17:11:33.131" v="3" actId="47"/>
        <pc:sldMkLst>
          <pc:docMk/>
          <pc:sldMk cId="906457398" sldId="265"/>
        </pc:sldMkLst>
      </pc:sldChg>
      <pc:sldChg chg="new del">
        <pc:chgData name="Simon Shaxted" userId="9f9508456a4a5dab" providerId="LiveId" clId="{327E62AE-4228-49C2-95FB-234FFB448D31}" dt="2023-09-01T17:11:21.291" v="1" actId="47"/>
        <pc:sldMkLst>
          <pc:docMk/>
          <pc:sldMk cId="245806217" sldId="266"/>
        </pc:sldMkLst>
      </pc:sldChg>
      <pc:sldChg chg="new">
        <pc:chgData name="Simon Shaxted" userId="9f9508456a4a5dab" providerId="LiveId" clId="{327E62AE-4228-49C2-95FB-234FFB448D31}" dt="2023-09-01T17:11:30.991" v="2" actId="680"/>
        <pc:sldMkLst>
          <pc:docMk/>
          <pc:sldMk cId="3306322541" sldId="266"/>
        </pc:sldMkLst>
      </pc:sldChg>
      <pc:sldMasterChg chg="del delSldLayout">
        <pc:chgData name="Simon Shaxted" userId="9f9508456a4a5dab" providerId="LiveId" clId="{327E62AE-4228-49C2-95FB-234FFB448D31}" dt="2023-09-01T17:11:41.576" v="7" actId="2696"/>
        <pc:sldMasterMkLst>
          <pc:docMk/>
          <pc:sldMasterMk cId="1307841505" sldId="2147483690"/>
        </pc:sldMasterMkLst>
        <pc:sldLayoutChg chg="del">
          <pc:chgData name="Simon Shaxted" userId="9f9508456a4a5dab" providerId="LiveId" clId="{327E62AE-4228-49C2-95FB-234FFB448D31}" dt="2023-09-01T17:11:41.559" v="4" actId="2696"/>
          <pc:sldLayoutMkLst>
            <pc:docMk/>
            <pc:sldMasterMk cId="1307841505" sldId="2147483690"/>
            <pc:sldLayoutMk cId="3525620426" sldId="2147483694"/>
          </pc:sldLayoutMkLst>
        </pc:sldLayoutChg>
        <pc:sldLayoutChg chg="del">
          <pc:chgData name="Simon Shaxted" userId="9f9508456a4a5dab" providerId="LiveId" clId="{327E62AE-4228-49C2-95FB-234FFB448D31}" dt="2023-09-01T17:11:41.566" v="5" actId="2696"/>
          <pc:sldLayoutMkLst>
            <pc:docMk/>
            <pc:sldMasterMk cId="1307841505" sldId="2147483690"/>
            <pc:sldLayoutMk cId="4111876853" sldId="2147483733"/>
          </pc:sldLayoutMkLst>
        </pc:sldLayoutChg>
        <pc:sldLayoutChg chg="del">
          <pc:chgData name="Simon Shaxted" userId="9f9508456a4a5dab" providerId="LiveId" clId="{327E62AE-4228-49C2-95FB-234FFB448D31}" dt="2023-09-01T17:11:41.566" v="6" actId="2696"/>
          <pc:sldLayoutMkLst>
            <pc:docMk/>
            <pc:sldMasterMk cId="1307841505" sldId="2147483690"/>
            <pc:sldLayoutMk cId="824499018" sldId="2147483845"/>
          </pc:sldLayoutMkLst>
        </pc:sldLayoutChg>
      </pc:sldMasterChg>
      <pc:sldMasterChg chg="del delSldLayout">
        <pc:chgData name="Simon Shaxted" userId="9f9508456a4a5dab" providerId="LiveId" clId="{327E62AE-4228-49C2-95FB-234FFB448D31}" dt="2023-09-01T17:11:44.378" v="29" actId="2696"/>
        <pc:sldMasterMkLst>
          <pc:docMk/>
          <pc:sldMasterMk cId="109025242" sldId="2147483695"/>
        </pc:sldMasterMkLst>
        <pc:sldLayoutChg chg="del">
          <pc:chgData name="Simon Shaxted" userId="9f9508456a4a5dab" providerId="LiveId" clId="{327E62AE-4228-49C2-95FB-234FFB448D31}" dt="2023-09-01T17:11:44.364" v="27" actId="2696"/>
          <pc:sldLayoutMkLst>
            <pc:docMk/>
            <pc:sldMasterMk cId="109025242" sldId="2147483695"/>
            <pc:sldLayoutMk cId="1792531094" sldId="2147483696"/>
          </pc:sldLayoutMkLst>
        </pc:sldLayoutChg>
        <pc:sldLayoutChg chg="del">
          <pc:chgData name="Simon Shaxted" userId="9f9508456a4a5dab" providerId="LiveId" clId="{327E62AE-4228-49C2-95FB-234FFB448D31}" dt="2023-09-01T17:11:44.371" v="28" actId="2696"/>
          <pc:sldLayoutMkLst>
            <pc:docMk/>
            <pc:sldMasterMk cId="109025242" sldId="2147483695"/>
            <pc:sldLayoutMk cId="2363072315" sldId="2147483697"/>
          </pc:sldLayoutMkLst>
        </pc:sldLayoutChg>
      </pc:sldMasterChg>
      <pc:sldMasterChg chg="del delSldLayout">
        <pc:chgData name="Simon Shaxted" userId="9f9508456a4a5dab" providerId="LiveId" clId="{327E62AE-4228-49C2-95FB-234FFB448D31}" dt="2023-09-01T17:11:51.367" v="41" actId="2696"/>
        <pc:sldMasterMkLst>
          <pc:docMk/>
          <pc:sldMasterMk cId="3610234048" sldId="2147483708"/>
        </pc:sldMasterMkLst>
        <pc:sldLayoutChg chg="del">
          <pc:chgData name="Simon Shaxted" userId="9f9508456a4a5dab" providerId="LiveId" clId="{327E62AE-4228-49C2-95FB-234FFB448D31}" dt="2023-09-01T17:11:51.337" v="37" actId="2696"/>
          <pc:sldLayoutMkLst>
            <pc:docMk/>
            <pc:sldMasterMk cId="3610234048" sldId="2147483708"/>
            <pc:sldLayoutMk cId="2932752074" sldId="2147483709"/>
          </pc:sldLayoutMkLst>
        </pc:sldLayoutChg>
        <pc:sldLayoutChg chg="del">
          <pc:chgData name="Simon Shaxted" userId="9f9508456a4a5dab" providerId="LiveId" clId="{327E62AE-4228-49C2-95FB-234FFB448D31}" dt="2023-09-01T17:11:51.346" v="38" actId="2696"/>
          <pc:sldLayoutMkLst>
            <pc:docMk/>
            <pc:sldMasterMk cId="3610234048" sldId="2147483708"/>
            <pc:sldLayoutMk cId="900455525" sldId="2147483747"/>
          </pc:sldLayoutMkLst>
        </pc:sldLayoutChg>
        <pc:sldLayoutChg chg="del">
          <pc:chgData name="Simon Shaxted" userId="9f9508456a4a5dab" providerId="LiveId" clId="{327E62AE-4228-49C2-95FB-234FFB448D31}" dt="2023-09-01T17:11:51.356" v="39" actId="2696"/>
          <pc:sldLayoutMkLst>
            <pc:docMk/>
            <pc:sldMasterMk cId="3610234048" sldId="2147483708"/>
            <pc:sldLayoutMk cId="3436933773" sldId="2147483837"/>
          </pc:sldLayoutMkLst>
        </pc:sldLayoutChg>
        <pc:sldLayoutChg chg="del">
          <pc:chgData name="Simon Shaxted" userId="9f9508456a4a5dab" providerId="LiveId" clId="{327E62AE-4228-49C2-95FB-234FFB448D31}" dt="2023-09-01T17:11:51.356" v="40" actId="2696"/>
          <pc:sldLayoutMkLst>
            <pc:docMk/>
            <pc:sldMasterMk cId="3610234048" sldId="2147483708"/>
            <pc:sldLayoutMk cId="2855302321" sldId="2147483838"/>
          </pc:sldLayoutMkLst>
        </pc:sldLayoutChg>
      </pc:sldMasterChg>
      <pc:sldMasterChg chg="del delSldLayout">
        <pc:chgData name="Simon Shaxted" userId="9f9508456a4a5dab" providerId="LiveId" clId="{327E62AE-4228-49C2-95FB-234FFB448D31}" dt="2023-09-01T17:11:54.648" v="62" actId="2696"/>
        <pc:sldMasterMkLst>
          <pc:docMk/>
          <pc:sldMasterMk cId="3776741877" sldId="2147483710"/>
        </pc:sldMasterMkLst>
        <pc:sldLayoutChg chg="del">
          <pc:chgData name="Simon Shaxted" userId="9f9508456a4a5dab" providerId="LiveId" clId="{327E62AE-4228-49C2-95FB-234FFB448D31}" dt="2023-09-01T17:11:54.640" v="60" actId="2696"/>
          <pc:sldLayoutMkLst>
            <pc:docMk/>
            <pc:sldMasterMk cId="3776741877" sldId="2147483710"/>
            <pc:sldLayoutMk cId="345720274" sldId="2147483711"/>
          </pc:sldLayoutMkLst>
        </pc:sldLayoutChg>
        <pc:sldLayoutChg chg="del">
          <pc:chgData name="Simon Shaxted" userId="9f9508456a4a5dab" providerId="LiveId" clId="{327E62AE-4228-49C2-95FB-234FFB448D31}" dt="2023-09-01T17:11:54.640" v="61" actId="2696"/>
          <pc:sldLayoutMkLst>
            <pc:docMk/>
            <pc:sldMasterMk cId="3776741877" sldId="2147483710"/>
            <pc:sldLayoutMk cId="851041351" sldId="2147483712"/>
          </pc:sldLayoutMkLst>
        </pc:sldLayoutChg>
      </pc:sldMasterChg>
      <pc:sldMasterChg chg="del delSldLayout">
        <pc:chgData name="Simon Shaxted" userId="9f9508456a4a5dab" providerId="LiveId" clId="{327E62AE-4228-49C2-95FB-234FFB448D31}" dt="2023-09-01T17:11:52.789" v="53" actId="2696"/>
        <pc:sldMasterMkLst>
          <pc:docMk/>
          <pc:sldMasterMk cId="1321125317" sldId="2147483713"/>
        </pc:sldMasterMkLst>
        <pc:sldLayoutChg chg="del">
          <pc:chgData name="Simon Shaxted" userId="9f9508456a4a5dab" providerId="LiveId" clId="{327E62AE-4228-49C2-95FB-234FFB448D31}" dt="2023-09-01T17:11:52.777" v="51" actId="2696"/>
          <pc:sldLayoutMkLst>
            <pc:docMk/>
            <pc:sldMasterMk cId="1321125317" sldId="2147483713"/>
            <pc:sldLayoutMk cId="1561935541" sldId="2147483714"/>
          </pc:sldLayoutMkLst>
        </pc:sldLayoutChg>
        <pc:sldLayoutChg chg="del">
          <pc:chgData name="Simon Shaxted" userId="9f9508456a4a5dab" providerId="LiveId" clId="{327E62AE-4228-49C2-95FB-234FFB448D31}" dt="2023-09-01T17:11:52.779" v="52" actId="2696"/>
          <pc:sldLayoutMkLst>
            <pc:docMk/>
            <pc:sldMasterMk cId="1321125317" sldId="2147483713"/>
            <pc:sldLayoutMk cId="4177594377" sldId="2147483715"/>
          </pc:sldLayoutMkLst>
        </pc:sldLayoutChg>
      </pc:sldMasterChg>
      <pc:sldMasterChg chg="del delSldLayout">
        <pc:chgData name="Simon Shaxted" userId="9f9508456a4a5dab" providerId="LiveId" clId="{327E62AE-4228-49C2-95FB-234FFB448D31}" dt="2023-09-01T17:11:43.343" v="23" actId="2696"/>
        <pc:sldMasterMkLst>
          <pc:docMk/>
          <pc:sldMasterMk cId="2896024183" sldId="2147483716"/>
        </pc:sldMasterMkLst>
        <pc:sldLayoutChg chg="del">
          <pc:chgData name="Simon Shaxted" userId="9f9508456a4a5dab" providerId="LiveId" clId="{327E62AE-4228-49C2-95FB-234FFB448D31}" dt="2023-09-01T17:11:43.324" v="21" actId="2696"/>
          <pc:sldLayoutMkLst>
            <pc:docMk/>
            <pc:sldMasterMk cId="2896024183" sldId="2147483716"/>
            <pc:sldLayoutMk cId="1956929203" sldId="2147483717"/>
          </pc:sldLayoutMkLst>
        </pc:sldLayoutChg>
        <pc:sldLayoutChg chg="del">
          <pc:chgData name="Simon Shaxted" userId="9f9508456a4a5dab" providerId="LiveId" clId="{327E62AE-4228-49C2-95FB-234FFB448D31}" dt="2023-09-01T17:11:43.333" v="22" actId="2696"/>
          <pc:sldLayoutMkLst>
            <pc:docMk/>
            <pc:sldMasterMk cId="2896024183" sldId="2147483716"/>
            <pc:sldLayoutMk cId="995556163" sldId="2147483718"/>
          </pc:sldLayoutMkLst>
        </pc:sldLayoutChg>
      </pc:sldMasterChg>
      <pc:sldMasterChg chg="del delSldLayout">
        <pc:chgData name="Simon Shaxted" userId="9f9508456a4a5dab" providerId="LiveId" clId="{327E62AE-4228-49C2-95FB-234FFB448D31}" dt="2023-09-01T17:11:43.817" v="26" actId="2696"/>
        <pc:sldMasterMkLst>
          <pc:docMk/>
          <pc:sldMasterMk cId="2209100893" sldId="2147483721"/>
        </pc:sldMasterMkLst>
        <pc:sldLayoutChg chg="del">
          <pc:chgData name="Simon Shaxted" userId="9f9508456a4a5dab" providerId="LiveId" clId="{327E62AE-4228-49C2-95FB-234FFB448D31}" dt="2023-09-01T17:11:43.817" v="24" actId="2696"/>
          <pc:sldLayoutMkLst>
            <pc:docMk/>
            <pc:sldMasterMk cId="2209100893" sldId="2147483721"/>
            <pc:sldLayoutMk cId="3867780197" sldId="2147483722"/>
          </pc:sldLayoutMkLst>
        </pc:sldLayoutChg>
        <pc:sldLayoutChg chg="del">
          <pc:chgData name="Simon Shaxted" userId="9f9508456a4a5dab" providerId="LiveId" clId="{327E62AE-4228-49C2-95FB-234FFB448D31}" dt="2023-09-01T17:11:43.817" v="25" actId="2696"/>
          <pc:sldLayoutMkLst>
            <pc:docMk/>
            <pc:sldMasterMk cId="2209100893" sldId="2147483721"/>
            <pc:sldLayoutMk cId="2068396353" sldId="2147483723"/>
          </pc:sldLayoutMkLst>
        </pc:sldLayoutChg>
      </pc:sldMasterChg>
      <pc:sldMasterChg chg="del delSldLayout">
        <pc:chgData name="Simon Shaxted" userId="9f9508456a4a5dab" providerId="LiveId" clId="{327E62AE-4228-49C2-95FB-234FFB448D31}" dt="2023-09-01T17:11:42.727" v="20" actId="2696"/>
        <pc:sldMasterMkLst>
          <pc:docMk/>
          <pc:sldMasterMk cId="128930782" sldId="2147483724"/>
        </pc:sldMasterMkLst>
        <pc:sldLayoutChg chg="del">
          <pc:chgData name="Simon Shaxted" userId="9f9508456a4a5dab" providerId="LiveId" clId="{327E62AE-4228-49C2-95FB-234FFB448D31}" dt="2023-09-01T17:11:42.708" v="18" actId="2696"/>
          <pc:sldLayoutMkLst>
            <pc:docMk/>
            <pc:sldMasterMk cId="128930782" sldId="2147483724"/>
            <pc:sldLayoutMk cId="1498513227" sldId="2147483725"/>
          </pc:sldLayoutMkLst>
        </pc:sldLayoutChg>
        <pc:sldLayoutChg chg="del">
          <pc:chgData name="Simon Shaxted" userId="9f9508456a4a5dab" providerId="LiveId" clId="{327E62AE-4228-49C2-95FB-234FFB448D31}" dt="2023-09-01T17:11:42.716" v="19" actId="2696"/>
          <pc:sldLayoutMkLst>
            <pc:docMk/>
            <pc:sldMasterMk cId="128930782" sldId="2147483724"/>
            <pc:sldLayoutMk cId="2884336074" sldId="2147483726"/>
          </pc:sldLayoutMkLst>
        </pc:sldLayoutChg>
      </pc:sldMasterChg>
      <pc:sldMasterChg chg="del delSldLayout">
        <pc:chgData name="Simon Shaxted" userId="9f9508456a4a5dab" providerId="LiveId" clId="{327E62AE-4228-49C2-95FB-234FFB448D31}" dt="2023-09-01T17:11:45.053" v="36" actId="2696"/>
        <pc:sldMasterMkLst>
          <pc:docMk/>
          <pc:sldMasterMk cId="2241275065" sldId="2147483727"/>
        </pc:sldMasterMkLst>
        <pc:sldLayoutChg chg="del">
          <pc:chgData name="Simon Shaxted" userId="9f9508456a4a5dab" providerId="LiveId" clId="{327E62AE-4228-49C2-95FB-234FFB448D31}" dt="2023-09-01T17:11:44.995" v="30" actId="2696"/>
          <pc:sldLayoutMkLst>
            <pc:docMk/>
            <pc:sldMasterMk cId="2241275065" sldId="2147483727"/>
            <pc:sldLayoutMk cId="596087607" sldId="2147483728"/>
          </pc:sldLayoutMkLst>
        </pc:sldLayoutChg>
        <pc:sldLayoutChg chg="del">
          <pc:chgData name="Simon Shaxted" userId="9f9508456a4a5dab" providerId="LiveId" clId="{327E62AE-4228-49C2-95FB-234FFB448D31}" dt="2023-09-01T17:11:45.003" v="31" actId="2696"/>
          <pc:sldLayoutMkLst>
            <pc:docMk/>
            <pc:sldMasterMk cId="2241275065" sldId="2147483727"/>
            <pc:sldLayoutMk cId="3303536651" sldId="2147483730"/>
          </pc:sldLayoutMkLst>
        </pc:sldLayoutChg>
        <pc:sldLayoutChg chg="del">
          <pc:chgData name="Simon Shaxted" userId="9f9508456a4a5dab" providerId="LiveId" clId="{327E62AE-4228-49C2-95FB-234FFB448D31}" dt="2023-09-01T17:11:45.020" v="33" actId="2696"/>
          <pc:sldLayoutMkLst>
            <pc:docMk/>
            <pc:sldMasterMk cId="2241275065" sldId="2147483727"/>
            <pc:sldLayoutMk cId="654728835" sldId="2147483731"/>
          </pc:sldLayoutMkLst>
        </pc:sldLayoutChg>
        <pc:sldLayoutChg chg="del">
          <pc:chgData name="Simon Shaxted" userId="9f9508456a4a5dab" providerId="LiveId" clId="{327E62AE-4228-49C2-95FB-234FFB448D31}" dt="2023-09-01T17:11:45.035" v="34" actId="2696"/>
          <pc:sldLayoutMkLst>
            <pc:docMk/>
            <pc:sldMasterMk cId="2241275065" sldId="2147483727"/>
            <pc:sldLayoutMk cId="2598786810" sldId="2147483785"/>
          </pc:sldLayoutMkLst>
        </pc:sldLayoutChg>
        <pc:sldLayoutChg chg="del">
          <pc:chgData name="Simon Shaxted" userId="9f9508456a4a5dab" providerId="LiveId" clId="{327E62AE-4228-49C2-95FB-234FFB448D31}" dt="2023-09-01T17:11:45.035" v="35" actId="2696"/>
          <pc:sldLayoutMkLst>
            <pc:docMk/>
            <pc:sldMasterMk cId="2241275065" sldId="2147483727"/>
            <pc:sldLayoutMk cId="4198440859" sldId="2147483786"/>
          </pc:sldLayoutMkLst>
        </pc:sldLayoutChg>
        <pc:sldLayoutChg chg="del">
          <pc:chgData name="Simon Shaxted" userId="9f9508456a4a5dab" providerId="LiveId" clId="{327E62AE-4228-49C2-95FB-234FFB448D31}" dt="2023-09-01T17:11:45.012" v="32" actId="2696"/>
          <pc:sldLayoutMkLst>
            <pc:docMk/>
            <pc:sldMasterMk cId="2241275065" sldId="2147483727"/>
            <pc:sldLayoutMk cId="893486120" sldId="2147483787"/>
          </pc:sldLayoutMkLst>
        </pc:sldLayoutChg>
      </pc:sldMasterChg>
      <pc:sldMasterChg chg="del delSldLayout">
        <pc:chgData name="Simon Shaxted" userId="9f9508456a4a5dab" providerId="LiveId" clId="{327E62AE-4228-49C2-95FB-234FFB448D31}" dt="2023-09-01T17:11:53.405" v="56" actId="2696"/>
        <pc:sldMasterMkLst>
          <pc:docMk/>
          <pc:sldMasterMk cId="1704107344" sldId="2147483748"/>
        </pc:sldMasterMkLst>
        <pc:sldLayoutChg chg="del">
          <pc:chgData name="Simon Shaxted" userId="9f9508456a4a5dab" providerId="LiveId" clId="{327E62AE-4228-49C2-95FB-234FFB448D31}" dt="2023-09-01T17:11:53.394" v="54" actId="2696"/>
          <pc:sldLayoutMkLst>
            <pc:docMk/>
            <pc:sldMasterMk cId="1704107344" sldId="2147483748"/>
            <pc:sldLayoutMk cId="3606273771" sldId="2147483749"/>
          </pc:sldLayoutMkLst>
        </pc:sldLayoutChg>
        <pc:sldLayoutChg chg="del">
          <pc:chgData name="Simon Shaxted" userId="9f9508456a4a5dab" providerId="LiveId" clId="{327E62AE-4228-49C2-95FB-234FFB448D31}" dt="2023-09-01T17:11:53.398" v="55" actId="2696"/>
          <pc:sldLayoutMkLst>
            <pc:docMk/>
            <pc:sldMasterMk cId="1704107344" sldId="2147483748"/>
            <pc:sldLayoutMk cId="3758822505" sldId="2147483750"/>
          </pc:sldLayoutMkLst>
        </pc:sldLayoutChg>
      </pc:sldMasterChg>
      <pc:sldMasterChg chg="del delSldLayout">
        <pc:chgData name="Simon Shaxted" userId="9f9508456a4a5dab" providerId="LiveId" clId="{327E62AE-4228-49C2-95FB-234FFB448D31}" dt="2023-09-01T17:11:54.015" v="59" actId="2696"/>
        <pc:sldMasterMkLst>
          <pc:docMk/>
          <pc:sldMasterMk cId="462568455" sldId="2147483751"/>
        </pc:sldMasterMkLst>
        <pc:sldLayoutChg chg="del">
          <pc:chgData name="Simon Shaxted" userId="9f9508456a4a5dab" providerId="LiveId" clId="{327E62AE-4228-49C2-95FB-234FFB448D31}" dt="2023-09-01T17:11:54.002" v="57" actId="2696"/>
          <pc:sldLayoutMkLst>
            <pc:docMk/>
            <pc:sldMasterMk cId="462568455" sldId="2147483751"/>
            <pc:sldLayoutMk cId="2473179124" sldId="2147483752"/>
          </pc:sldLayoutMkLst>
        </pc:sldLayoutChg>
        <pc:sldLayoutChg chg="del">
          <pc:chgData name="Simon Shaxted" userId="9f9508456a4a5dab" providerId="LiveId" clId="{327E62AE-4228-49C2-95FB-234FFB448D31}" dt="2023-09-01T17:11:54.010" v="58" actId="2696"/>
          <pc:sldLayoutMkLst>
            <pc:docMk/>
            <pc:sldMasterMk cId="462568455" sldId="2147483751"/>
            <pc:sldLayoutMk cId="4264973268" sldId="2147483753"/>
          </pc:sldLayoutMkLst>
        </pc:sldLayoutChg>
      </pc:sldMasterChg>
      <pc:sldMasterChg chg="del delSldLayout">
        <pc:chgData name="Simon Shaxted" userId="9f9508456a4a5dab" providerId="LiveId" clId="{327E62AE-4228-49C2-95FB-234FFB448D31}" dt="2023-09-01T17:11:55.725" v="71" actId="2696"/>
        <pc:sldMasterMkLst>
          <pc:docMk/>
          <pc:sldMasterMk cId="98581183" sldId="2147483760"/>
        </pc:sldMasterMkLst>
        <pc:sldLayoutChg chg="del">
          <pc:chgData name="Simon Shaxted" userId="9f9508456a4a5dab" providerId="LiveId" clId="{327E62AE-4228-49C2-95FB-234FFB448D31}" dt="2023-09-01T17:11:55.722" v="70" actId="2696"/>
          <pc:sldLayoutMkLst>
            <pc:docMk/>
            <pc:sldMasterMk cId="98581183" sldId="2147483760"/>
            <pc:sldLayoutMk cId="109007755" sldId="2147483761"/>
          </pc:sldLayoutMkLst>
        </pc:sldLayoutChg>
      </pc:sldMasterChg>
      <pc:sldMasterChg chg="del delSldLayout">
        <pc:chgData name="Simon Shaxted" userId="9f9508456a4a5dab" providerId="LiveId" clId="{327E62AE-4228-49C2-95FB-234FFB448D31}" dt="2023-09-01T17:11:56.981" v="82" actId="2696"/>
        <pc:sldMasterMkLst>
          <pc:docMk/>
          <pc:sldMasterMk cId="3471591406" sldId="2147483766"/>
        </pc:sldMasterMkLst>
        <pc:sldLayoutChg chg="del">
          <pc:chgData name="Simon Shaxted" userId="9f9508456a4a5dab" providerId="LiveId" clId="{327E62AE-4228-49C2-95FB-234FFB448D31}" dt="2023-09-01T17:11:56.972" v="80" actId="2696"/>
          <pc:sldLayoutMkLst>
            <pc:docMk/>
            <pc:sldMasterMk cId="3471591406" sldId="2147483766"/>
            <pc:sldLayoutMk cId="3909330465" sldId="2147483768"/>
          </pc:sldLayoutMkLst>
        </pc:sldLayoutChg>
        <pc:sldLayoutChg chg="del">
          <pc:chgData name="Simon Shaxted" userId="9f9508456a4a5dab" providerId="LiveId" clId="{327E62AE-4228-49C2-95FB-234FFB448D31}" dt="2023-09-01T17:11:56.975" v="81" actId="2696"/>
          <pc:sldLayoutMkLst>
            <pc:docMk/>
            <pc:sldMasterMk cId="3471591406" sldId="2147483766"/>
            <pc:sldLayoutMk cId="915651752" sldId="2147483781"/>
          </pc:sldLayoutMkLst>
        </pc:sldLayoutChg>
      </pc:sldMasterChg>
      <pc:sldMasterChg chg="del delSldLayout">
        <pc:chgData name="Simon Shaxted" userId="9f9508456a4a5dab" providerId="LiveId" clId="{327E62AE-4228-49C2-95FB-234FFB448D31}" dt="2023-09-01T17:11:58.332" v="88" actId="2696"/>
        <pc:sldMasterMkLst>
          <pc:docMk/>
          <pc:sldMasterMk cId="1380052293" sldId="2147483769"/>
        </pc:sldMasterMkLst>
        <pc:sldLayoutChg chg="del">
          <pc:chgData name="Simon Shaxted" userId="9f9508456a4a5dab" providerId="LiveId" clId="{327E62AE-4228-49C2-95FB-234FFB448D31}" dt="2023-09-01T17:11:58.322" v="86" actId="2696"/>
          <pc:sldLayoutMkLst>
            <pc:docMk/>
            <pc:sldMasterMk cId="1380052293" sldId="2147483769"/>
            <pc:sldLayoutMk cId="2834324227" sldId="2147483770"/>
          </pc:sldLayoutMkLst>
        </pc:sldLayoutChg>
        <pc:sldLayoutChg chg="del">
          <pc:chgData name="Simon Shaxted" userId="9f9508456a4a5dab" providerId="LiveId" clId="{327E62AE-4228-49C2-95FB-234FFB448D31}" dt="2023-09-01T17:11:58.327" v="87" actId="2696"/>
          <pc:sldLayoutMkLst>
            <pc:docMk/>
            <pc:sldMasterMk cId="1380052293" sldId="2147483769"/>
            <pc:sldLayoutMk cId="193741308" sldId="2147483771"/>
          </pc:sldLayoutMkLst>
        </pc:sldLayoutChg>
      </pc:sldMasterChg>
      <pc:sldMasterChg chg="del delSldLayout">
        <pc:chgData name="Simon Shaxted" userId="9f9508456a4a5dab" providerId="LiveId" clId="{327E62AE-4228-49C2-95FB-234FFB448D31}" dt="2023-09-01T17:11:59.009" v="91" actId="2696"/>
        <pc:sldMasterMkLst>
          <pc:docMk/>
          <pc:sldMasterMk cId="1403245759" sldId="2147483772"/>
        </pc:sldMasterMkLst>
        <pc:sldLayoutChg chg="del">
          <pc:chgData name="Simon Shaxted" userId="9f9508456a4a5dab" providerId="LiveId" clId="{327E62AE-4228-49C2-95FB-234FFB448D31}" dt="2023-09-01T17:11:58.986" v="89" actId="2696"/>
          <pc:sldLayoutMkLst>
            <pc:docMk/>
            <pc:sldMasterMk cId="1403245759" sldId="2147483772"/>
            <pc:sldLayoutMk cId="3992123023" sldId="2147483773"/>
          </pc:sldLayoutMkLst>
        </pc:sldLayoutChg>
        <pc:sldLayoutChg chg="del">
          <pc:chgData name="Simon Shaxted" userId="9f9508456a4a5dab" providerId="LiveId" clId="{327E62AE-4228-49C2-95FB-234FFB448D31}" dt="2023-09-01T17:11:58.993" v="90" actId="2696"/>
          <pc:sldLayoutMkLst>
            <pc:docMk/>
            <pc:sldMasterMk cId="1403245759" sldId="2147483772"/>
            <pc:sldLayoutMk cId="2258046605" sldId="2147483774"/>
          </pc:sldLayoutMkLst>
        </pc:sldLayoutChg>
      </pc:sldMasterChg>
      <pc:sldMasterChg chg="del delSldLayout">
        <pc:chgData name="Simon Shaxted" userId="9f9508456a4a5dab" providerId="LiveId" clId="{327E62AE-4228-49C2-95FB-234FFB448D31}" dt="2023-09-01T17:11:57.595" v="85" actId="2696"/>
        <pc:sldMasterMkLst>
          <pc:docMk/>
          <pc:sldMasterMk cId="1176012262" sldId="2147483782"/>
        </pc:sldMasterMkLst>
        <pc:sldLayoutChg chg="del">
          <pc:chgData name="Simon Shaxted" userId="9f9508456a4a5dab" providerId="LiveId" clId="{327E62AE-4228-49C2-95FB-234FFB448D31}" dt="2023-09-01T17:11:57.581" v="83" actId="2696"/>
          <pc:sldLayoutMkLst>
            <pc:docMk/>
            <pc:sldMasterMk cId="1176012262" sldId="2147483782"/>
            <pc:sldLayoutMk cId="1352418194" sldId="2147483783"/>
          </pc:sldLayoutMkLst>
        </pc:sldLayoutChg>
        <pc:sldLayoutChg chg="del">
          <pc:chgData name="Simon Shaxted" userId="9f9508456a4a5dab" providerId="LiveId" clId="{327E62AE-4228-49C2-95FB-234FFB448D31}" dt="2023-09-01T17:11:57.587" v="84" actId="2696"/>
          <pc:sldLayoutMkLst>
            <pc:docMk/>
            <pc:sldMasterMk cId="1176012262" sldId="2147483782"/>
            <pc:sldLayoutMk cId="2242835641" sldId="2147483784"/>
          </pc:sldLayoutMkLst>
        </pc:sldLayoutChg>
      </pc:sldMasterChg>
      <pc:sldMasterChg chg="del delSldLayout">
        <pc:chgData name="Simon Shaxted" userId="9f9508456a4a5dab" providerId="LiveId" clId="{327E62AE-4228-49C2-95FB-234FFB448D31}" dt="2023-09-01T17:11:42.169" v="17" actId="2696"/>
        <pc:sldMasterMkLst>
          <pc:docMk/>
          <pc:sldMasterMk cId="612845616" sldId="2147483788"/>
        </pc:sldMasterMkLst>
        <pc:sldLayoutChg chg="del">
          <pc:chgData name="Simon Shaxted" userId="9f9508456a4a5dab" providerId="LiveId" clId="{327E62AE-4228-49C2-95FB-234FFB448D31}" dt="2023-09-01T17:11:42.110" v="8" actId="2696"/>
          <pc:sldLayoutMkLst>
            <pc:docMk/>
            <pc:sldMasterMk cId="612845616" sldId="2147483788"/>
            <pc:sldLayoutMk cId="1557757973" sldId="2147483789"/>
          </pc:sldLayoutMkLst>
        </pc:sldLayoutChg>
        <pc:sldLayoutChg chg="del">
          <pc:chgData name="Simon Shaxted" userId="9f9508456a4a5dab" providerId="LiveId" clId="{327E62AE-4228-49C2-95FB-234FFB448D31}" dt="2023-09-01T17:11:42.142" v="13" actId="2696"/>
          <pc:sldLayoutMkLst>
            <pc:docMk/>
            <pc:sldMasterMk cId="612845616" sldId="2147483788"/>
            <pc:sldLayoutMk cId="2317561437" sldId="2147483790"/>
          </pc:sldLayoutMkLst>
        </pc:sldLayoutChg>
        <pc:sldLayoutChg chg="del">
          <pc:chgData name="Simon Shaxted" userId="9f9508456a4a5dab" providerId="LiveId" clId="{327E62AE-4228-49C2-95FB-234FFB448D31}" dt="2023-09-01T17:11:42.111" v="9" actId="2696"/>
          <pc:sldLayoutMkLst>
            <pc:docMk/>
            <pc:sldMasterMk cId="612845616" sldId="2147483788"/>
            <pc:sldLayoutMk cId="1762185288" sldId="2147483791"/>
          </pc:sldLayoutMkLst>
        </pc:sldLayoutChg>
        <pc:sldLayoutChg chg="del">
          <pc:chgData name="Simon Shaxted" userId="9f9508456a4a5dab" providerId="LiveId" clId="{327E62AE-4228-49C2-95FB-234FFB448D31}" dt="2023-09-01T17:11:42.136" v="12" actId="2696"/>
          <pc:sldLayoutMkLst>
            <pc:docMk/>
            <pc:sldMasterMk cId="612845616" sldId="2147483788"/>
            <pc:sldLayoutMk cId="2441841171" sldId="2147483792"/>
          </pc:sldLayoutMkLst>
        </pc:sldLayoutChg>
        <pc:sldLayoutChg chg="del">
          <pc:chgData name="Simon Shaxted" userId="9f9508456a4a5dab" providerId="LiveId" clId="{327E62AE-4228-49C2-95FB-234FFB448D31}" dt="2023-09-01T17:11:42.126" v="10" actId="2696"/>
          <pc:sldLayoutMkLst>
            <pc:docMk/>
            <pc:sldMasterMk cId="612845616" sldId="2147483788"/>
            <pc:sldLayoutMk cId="2074542532" sldId="2147483793"/>
          </pc:sldLayoutMkLst>
        </pc:sldLayoutChg>
        <pc:sldLayoutChg chg="del">
          <pc:chgData name="Simon Shaxted" userId="9f9508456a4a5dab" providerId="LiveId" clId="{327E62AE-4228-49C2-95FB-234FFB448D31}" dt="2023-09-01T17:11:42.158" v="15" actId="2696"/>
          <pc:sldLayoutMkLst>
            <pc:docMk/>
            <pc:sldMasterMk cId="612845616" sldId="2147483788"/>
            <pc:sldLayoutMk cId="3146372462" sldId="2147483794"/>
          </pc:sldLayoutMkLst>
        </pc:sldLayoutChg>
        <pc:sldLayoutChg chg="del">
          <pc:chgData name="Simon Shaxted" userId="9f9508456a4a5dab" providerId="LiveId" clId="{327E62AE-4228-49C2-95FB-234FFB448D31}" dt="2023-09-01T17:11:42.132" v="11" actId="2696"/>
          <pc:sldLayoutMkLst>
            <pc:docMk/>
            <pc:sldMasterMk cId="612845616" sldId="2147483788"/>
            <pc:sldLayoutMk cId="1383550888" sldId="2147483839"/>
          </pc:sldLayoutMkLst>
        </pc:sldLayoutChg>
        <pc:sldLayoutChg chg="del">
          <pc:chgData name="Simon Shaxted" userId="9f9508456a4a5dab" providerId="LiveId" clId="{327E62AE-4228-49C2-95FB-234FFB448D31}" dt="2023-09-01T17:11:42.148" v="14" actId="2696"/>
          <pc:sldLayoutMkLst>
            <pc:docMk/>
            <pc:sldMasterMk cId="612845616" sldId="2147483788"/>
            <pc:sldLayoutMk cId="2872642523" sldId="2147483848"/>
          </pc:sldLayoutMkLst>
        </pc:sldLayoutChg>
        <pc:sldLayoutChg chg="del">
          <pc:chgData name="Simon Shaxted" userId="9f9508456a4a5dab" providerId="LiveId" clId="{327E62AE-4228-49C2-95FB-234FFB448D31}" dt="2023-09-01T17:11:42.167" v="16" actId="2696"/>
          <pc:sldLayoutMkLst>
            <pc:docMk/>
            <pc:sldMasterMk cId="612845616" sldId="2147483788"/>
            <pc:sldLayoutMk cId="2906822884" sldId="2147483849"/>
          </pc:sldLayoutMkLst>
        </pc:sldLayoutChg>
      </pc:sldMasterChg>
      <pc:sldMasterChg chg="modSldLayout">
        <pc:chgData name="Simon Shaxted" userId="9f9508456a4a5dab" providerId="LiveId" clId="{327E62AE-4228-49C2-95FB-234FFB448D31}" dt="2023-09-01T17:13:45.676" v="108" actId="478"/>
        <pc:sldMasterMkLst>
          <pc:docMk/>
          <pc:sldMasterMk cId="989229238" sldId="2147483795"/>
        </pc:sldMasterMkLst>
        <pc:sldLayoutChg chg="delSp mod">
          <pc:chgData name="Simon Shaxted" userId="9f9508456a4a5dab" providerId="LiveId" clId="{327E62AE-4228-49C2-95FB-234FFB448D31}" dt="2023-09-01T17:12:58.264" v="100" actId="478"/>
          <pc:sldLayoutMkLst>
            <pc:docMk/>
            <pc:sldMasterMk cId="989229238" sldId="2147483795"/>
            <pc:sldLayoutMk cId="147845027" sldId="2147483796"/>
          </pc:sldLayoutMkLst>
          <pc:spChg chg="del">
            <ac:chgData name="Simon Shaxted" userId="9f9508456a4a5dab" providerId="LiveId" clId="{327E62AE-4228-49C2-95FB-234FFB448D31}" dt="2023-09-01T17:12:55.069" v="99" actId="478"/>
            <ac:spMkLst>
              <pc:docMk/>
              <pc:sldMasterMk cId="989229238" sldId="2147483795"/>
              <pc:sldLayoutMk cId="147845027" sldId="2147483796"/>
              <ac:spMk id="2" creationId="{95FBB098-2FAC-5292-7660-2CF848F18AB6}"/>
            </ac:spMkLst>
          </pc:spChg>
          <pc:spChg chg="del">
            <ac:chgData name="Simon Shaxted" userId="9f9508456a4a5dab" providerId="LiveId" clId="{327E62AE-4228-49C2-95FB-234FFB448D31}" dt="2023-09-01T17:12:55.069" v="99" actId="478"/>
            <ac:spMkLst>
              <pc:docMk/>
              <pc:sldMasterMk cId="989229238" sldId="2147483795"/>
              <pc:sldLayoutMk cId="147845027" sldId="2147483796"/>
              <ac:spMk id="5" creationId="{59D2ECB1-66C2-765B-F8B8-A4BEC93069EA}"/>
            </ac:spMkLst>
          </pc:spChg>
          <pc:spChg chg="del">
            <ac:chgData name="Simon Shaxted" userId="9f9508456a4a5dab" providerId="LiveId" clId="{327E62AE-4228-49C2-95FB-234FFB448D31}" dt="2023-09-01T17:12:55.069" v="99" actId="478"/>
            <ac:spMkLst>
              <pc:docMk/>
              <pc:sldMasterMk cId="989229238" sldId="2147483795"/>
              <pc:sldLayoutMk cId="147845027" sldId="2147483796"/>
              <ac:spMk id="6" creationId="{53693442-5CB7-7CAF-1BEE-1FF158B2935D}"/>
            </ac:spMkLst>
          </pc:spChg>
          <pc:spChg chg="del">
            <ac:chgData name="Simon Shaxted" userId="9f9508456a4a5dab" providerId="LiveId" clId="{327E62AE-4228-49C2-95FB-234FFB448D31}" dt="2023-09-01T17:12:55.069" v="99" actId="478"/>
            <ac:spMkLst>
              <pc:docMk/>
              <pc:sldMasterMk cId="989229238" sldId="2147483795"/>
              <pc:sldLayoutMk cId="147845027" sldId="2147483796"/>
              <ac:spMk id="16" creationId="{1AC79941-6301-E7BB-7583-A047146B2366}"/>
            </ac:spMkLst>
          </pc:spChg>
          <pc:spChg chg="del">
            <ac:chgData name="Simon Shaxted" userId="9f9508456a4a5dab" providerId="LiveId" clId="{327E62AE-4228-49C2-95FB-234FFB448D31}" dt="2023-09-01T17:12:55.069" v="99" actId="478"/>
            <ac:spMkLst>
              <pc:docMk/>
              <pc:sldMasterMk cId="989229238" sldId="2147483795"/>
              <pc:sldLayoutMk cId="147845027" sldId="2147483796"/>
              <ac:spMk id="23" creationId="{0BC5F5E8-F035-BDE7-8ABC-C6A4B74BB857}"/>
            </ac:spMkLst>
          </pc:spChg>
          <pc:spChg chg="del">
            <ac:chgData name="Simon Shaxted" userId="9f9508456a4a5dab" providerId="LiveId" clId="{327E62AE-4228-49C2-95FB-234FFB448D31}" dt="2023-09-01T17:12:55.069" v="99" actId="478"/>
            <ac:spMkLst>
              <pc:docMk/>
              <pc:sldMasterMk cId="989229238" sldId="2147483795"/>
              <pc:sldLayoutMk cId="147845027" sldId="2147483796"/>
              <ac:spMk id="24" creationId="{3C13EE68-7ABC-E9FB-07BE-E79E2D495CEA}"/>
            </ac:spMkLst>
          </pc:spChg>
          <pc:grpChg chg="del">
            <ac:chgData name="Simon Shaxted" userId="9f9508456a4a5dab" providerId="LiveId" clId="{327E62AE-4228-49C2-95FB-234FFB448D31}" dt="2023-09-01T17:12:58.264" v="100" actId="478"/>
            <ac:grpSpMkLst>
              <pc:docMk/>
              <pc:sldMasterMk cId="989229238" sldId="2147483795"/>
              <pc:sldLayoutMk cId="147845027" sldId="2147483796"/>
              <ac:grpSpMk id="8" creationId="{5895FD8B-67A7-9F8F-3D3B-DAA3E6B58DD8}"/>
            </ac:grpSpMkLst>
          </pc:grpChg>
        </pc:sldLayoutChg>
        <pc:sldLayoutChg chg="delSp mod">
          <pc:chgData name="Simon Shaxted" userId="9f9508456a4a5dab" providerId="LiveId" clId="{327E62AE-4228-49C2-95FB-234FFB448D31}" dt="2023-09-01T17:13:02.907" v="101" actId="478"/>
          <pc:sldLayoutMkLst>
            <pc:docMk/>
            <pc:sldMasterMk cId="989229238" sldId="2147483795"/>
            <pc:sldLayoutMk cId="2827243855" sldId="2147483798"/>
          </pc:sldLayoutMkLst>
          <pc:spChg chg="del">
            <ac:chgData name="Simon Shaxted" userId="9f9508456a4a5dab" providerId="LiveId" clId="{327E62AE-4228-49C2-95FB-234FFB448D31}" dt="2023-09-01T17:13:02.907" v="101" actId="478"/>
            <ac:spMkLst>
              <pc:docMk/>
              <pc:sldMasterMk cId="989229238" sldId="2147483795"/>
              <pc:sldLayoutMk cId="2827243855" sldId="2147483798"/>
              <ac:spMk id="2" creationId="{5A12C3B9-E887-2E5D-7122-2BF801A0467F}"/>
            </ac:spMkLst>
          </pc:spChg>
          <pc:spChg chg="del">
            <ac:chgData name="Simon Shaxted" userId="9f9508456a4a5dab" providerId="LiveId" clId="{327E62AE-4228-49C2-95FB-234FFB448D31}" dt="2023-09-01T17:13:02.907" v="101" actId="478"/>
            <ac:spMkLst>
              <pc:docMk/>
              <pc:sldMasterMk cId="989229238" sldId="2147483795"/>
              <pc:sldLayoutMk cId="2827243855" sldId="2147483798"/>
              <ac:spMk id="7" creationId="{69883357-3195-6D6F-D7B5-299674544EBD}"/>
            </ac:spMkLst>
          </pc:spChg>
          <pc:spChg chg="del">
            <ac:chgData name="Simon Shaxted" userId="9f9508456a4a5dab" providerId="LiveId" clId="{327E62AE-4228-49C2-95FB-234FFB448D31}" dt="2023-09-01T17:13:02.907" v="101" actId="478"/>
            <ac:spMkLst>
              <pc:docMk/>
              <pc:sldMasterMk cId="989229238" sldId="2147483795"/>
              <pc:sldLayoutMk cId="2827243855" sldId="2147483798"/>
              <ac:spMk id="16" creationId="{1AC79941-6301-E7BB-7583-A047146B2366}"/>
            </ac:spMkLst>
          </pc:spChg>
          <pc:picChg chg="del">
            <ac:chgData name="Simon Shaxted" userId="9f9508456a4a5dab" providerId="LiveId" clId="{327E62AE-4228-49C2-95FB-234FFB448D31}" dt="2023-09-01T17:13:02.907" v="101" actId="478"/>
            <ac:picMkLst>
              <pc:docMk/>
              <pc:sldMasterMk cId="989229238" sldId="2147483795"/>
              <pc:sldLayoutMk cId="2827243855" sldId="2147483798"/>
              <ac:picMk id="9" creationId="{5F5C536F-233D-E1AC-258D-429E9D2740A9}"/>
            </ac:picMkLst>
          </pc:picChg>
        </pc:sldLayoutChg>
        <pc:sldLayoutChg chg="delSp mod">
          <pc:chgData name="Simon Shaxted" userId="9f9508456a4a5dab" providerId="LiveId" clId="{327E62AE-4228-49C2-95FB-234FFB448D31}" dt="2023-09-01T17:13:14.435" v="103" actId="478"/>
          <pc:sldLayoutMkLst>
            <pc:docMk/>
            <pc:sldMasterMk cId="989229238" sldId="2147483795"/>
            <pc:sldLayoutMk cId="1576189004" sldId="2147483799"/>
          </pc:sldLayoutMkLst>
          <pc:spChg chg="del">
            <ac:chgData name="Simon Shaxted" userId="9f9508456a4a5dab" providerId="LiveId" clId="{327E62AE-4228-49C2-95FB-234FFB448D31}" dt="2023-09-01T17:13:14.435" v="103" actId="478"/>
            <ac:spMkLst>
              <pc:docMk/>
              <pc:sldMasterMk cId="989229238" sldId="2147483795"/>
              <pc:sldLayoutMk cId="1576189004" sldId="2147483799"/>
              <ac:spMk id="2" creationId="{B52D9BAF-6E1E-BBF6-407F-CC3E54FE9A62}"/>
            </ac:spMkLst>
          </pc:spChg>
          <pc:spChg chg="del">
            <ac:chgData name="Simon Shaxted" userId="9f9508456a4a5dab" providerId="LiveId" clId="{327E62AE-4228-49C2-95FB-234FFB448D31}" dt="2023-09-01T17:13:14.435" v="103" actId="478"/>
            <ac:spMkLst>
              <pc:docMk/>
              <pc:sldMasterMk cId="989229238" sldId="2147483795"/>
              <pc:sldLayoutMk cId="1576189004" sldId="2147483799"/>
              <ac:spMk id="7" creationId="{AF1EBCAA-8635-01B8-7804-3AB2EB816C35}"/>
            </ac:spMkLst>
          </pc:spChg>
          <pc:spChg chg="del">
            <ac:chgData name="Simon Shaxted" userId="9f9508456a4a5dab" providerId="LiveId" clId="{327E62AE-4228-49C2-95FB-234FFB448D31}" dt="2023-09-01T17:13:14.435" v="103" actId="478"/>
            <ac:spMkLst>
              <pc:docMk/>
              <pc:sldMasterMk cId="989229238" sldId="2147483795"/>
              <pc:sldLayoutMk cId="1576189004" sldId="2147483799"/>
              <ac:spMk id="8" creationId="{8D801A88-A9B3-5820-7ECF-394BAE0912DD}"/>
            </ac:spMkLst>
          </pc:spChg>
          <pc:spChg chg="del">
            <ac:chgData name="Simon Shaxted" userId="9f9508456a4a5dab" providerId="LiveId" clId="{327E62AE-4228-49C2-95FB-234FFB448D31}" dt="2023-09-01T17:13:14.435" v="103" actId="478"/>
            <ac:spMkLst>
              <pc:docMk/>
              <pc:sldMasterMk cId="989229238" sldId="2147483795"/>
              <pc:sldLayoutMk cId="1576189004" sldId="2147483799"/>
              <ac:spMk id="9" creationId="{335B90FC-89E7-EB0A-293C-02F409C8A45A}"/>
            </ac:spMkLst>
          </pc:spChg>
          <pc:spChg chg="del">
            <ac:chgData name="Simon Shaxted" userId="9f9508456a4a5dab" providerId="LiveId" clId="{327E62AE-4228-49C2-95FB-234FFB448D31}" dt="2023-09-01T17:13:14.435" v="103" actId="478"/>
            <ac:spMkLst>
              <pc:docMk/>
              <pc:sldMasterMk cId="989229238" sldId="2147483795"/>
              <pc:sldLayoutMk cId="1576189004" sldId="2147483799"/>
              <ac:spMk id="11" creationId="{CB1F3DF4-C850-F840-332F-9FD0827B6ABF}"/>
            </ac:spMkLst>
          </pc:spChg>
          <pc:spChg chg="del">
            <ac:chgData name="Simon Shaxted" userId="9f9508456a4a5dab" providerId="LiveId" clId="{327E62AE-4228-49C2-95FB-234FFB448D31}" dt="2023-09-01T17:13:14.435" v="103" actId="478"/>
            <ac:spMkLst>
              <pc:docMk/>
              <pc:sldMasterMk cId="989229238" sldId="2147483795"/>
              <pc:sldLayoutMk cId="1576189004" sldId="2147483799"/>
              <ac:spMk id="16" creationId="{1AC79941-6301-E7BB-7583-A047146B2366}"/>
            </ac:spMkLst>
          </pc:spChg>
          <pc:picChg chg="del">
            <ac:chgData name="Simon Shaxted" userId="9f9508456a4a5dab" providerId="LiveId" clId="{327E62AE-4228-49C2-95FB-234FFB448D31}" dt="2023-09-01T17:13:14.435" v="103" actId="478"/>
            <ac:picMkLst>
              <pc:docMk/>
              <pc:sldMasterMk cId="989229238" sldId="2147483795"/>
              <pc:sldLayoutMk cId="1576189004" sldId="2147483799"/>
              <ac:picMk id="23" creationId="{92A8F920-F08A-CA93-EEC7-8F03051FCE4C}"/>
            </ac:picMkLst>
          </pc:picChg>
          <pc:picChg chg="del">
            <ac:chgData name="Simon Shaxted" userId="9f9508456a4a5dab" providerId="LiveId" clId="{327E62AE-4228-49C2-95FB-234FFB448D31}" dt="2023-09-01T17:13:14.435" v="103" actId="478"/>
            <ac:picMkLst>
              <pc:docMk/>
              <pc:sldMasterMk cId="989229238" sldId="2147483795"/>
              <pc:sldLayoutMk cId="1576189004" sldId="2147483799"/>
              <ac:picMk id="24" creationId="{50D87E25-0DBD-CC45-94FC-964EDD1835A5}"/>
            </ac:picMkLst>
          </pc:picChg>
          <pc:picChg chg="del">
            <ac:chgData name="Simon Shaxted" userId="9f9508456a4a5dab" providerId="LiveId" clId="{327E62AE-4228-49C2-95FB-234FFB448D31}" dt="2023-09-01T17:13:14.435" v="103" actId="478"/>
            <ac:picMkLst>
              <pc:docMk/>
              <pc:sldMasterMk cId="989229238" sldId="2147483795"/>
              <pc:sldLayoutMk cId="1576189004" sldId="2147483799"/>
              <ac:picMk id="25" creationId="{3A9D8D23-B7BD-68AB-9154-8B9291AC114B}"/>
            </ac:picMkLst>
          </pc:picChg>
          <pc:picChg chg="del">
            <ac:chgData name="Simon Shaxted" userId="9f9508456a4a5dab" providerId="LiveId" clId="{327E62AE-4228-49C2-95FB-234FFB448D31}" dt="2023-09-01T17:13:14.435" v="103" actId="478"/>
            <ac:picMkLst>
              <pc:docMk/>
              <pc:sldMasterMk cId="989229238" sldId="2147483795"/>
              <pc:sldLayoutMk cId="1576189004" sldId="2147483799"/>
              <ac:picMk id="27" creationId="{00942062-D51C-7CDD-7DF0-CA9E507B1648}"/>
            </ac:picMkLst>
          </pc:picChg>
          <pc:picChg chg="del">
            <ac:chgData name="Simon Shaxted" userId="9f9508456a4a5dab" providerId="LiveId" clId="{327E62AE-4228-49C2-95FB-234FFB448D31}" dt="2023-09-01T17:13:14.435" v="103" actId="478"/>
            <ac:picMkLst>
              <pc:docMk/>
              <pc:sldMasterMk cId="989229238" sldId="2147483795"/>
              <pc:sldLayoutMk cId="1576189004" sldId="2147483799"/>
              <ac:picMk id="28" creationId="{07EDCC96-2AA2-EF67-F66B-D15EEE40A9AA}"/>
            </ac:picMkLst>
          </pc:picChg>
        </pc:sldLayoutChg>
        <pc:sldLayoutChg chg="delSp mod">
          <pc:chgData name="Simon Shaxted" userId="9f9508456a4a5dab" providerId="LiveId" clId="{327E62AE-4228-49C2-95FB-234FFB448D31}" dt="2023-09-01T17:13:22.588" v="104" actId="478"/>
          <pc:sldLayoutMkLst>
            <pc:docMk/>
            <pc:sldMasterMk cId="989229238" sldId="2147483795"/>
            <pc:sldLayoutMk cId="1229011991" sldId="2147483800"/>
          </pc:sldLayoutMkLst>
          <pc:spChg chg="del">
            <ac:chgData name="Simon Shaxted" userId="9f9508456a4a5dab" providerId="LiveId" clId="{327E62AE-4228-49C2-95FB-234FFB448D31}" dt="2023-09-01T17:13:22.588" v="104" actId="478"/>
            <ac:spMkLst>
              <pc:docMk/>
              <pc:sldMasterMk cId="989229238" sldId="2147483795"/>
              <pc:sldLayoutMk cId="1229011991" sldId="2147483800"/>
              <ac:spMk id="3" creationId="{C618C705-7F60-42D6-24D2-3D32741AB01D}"/>
            </ac:spMkLst>
          </pc:spChg>
          <pc:spChg chg="del">
            <ac:chgData name="Simon Shaxted" userId="9f9508456a4a5dab" providerId="LiveId" clId="{327E62AE-4228-49C2-95FB-234FFB448D31}" dt="2023-09-01T17:13:22.588" v="104" actId="478"/>
            <ac:spMkLst>
              <pc:docMk/>
              <pc:sldMasterMk cId="989229238" sldId="2147483795"/>
              <pc:sldLayoutMk cId="1229011991" sldId="2147483800"/>
              <ac:spMk id="7" creationId="{E5C8966E-149D-0F39-76BB-98AC1B5FEBFB}"/>
            </ac:spMkLst>
          </pc:spChg>
          <pc:spChg chg="del">
            <ac:chgData name="Simon Shaxted" userId="9f9508456a4a5dab" providerId="LiveId" clId="{327E62AE-4228-49C2-95FB-234FFB448D31}" dt="2023-09-01T17:13:22.588" v="104" actId="478"/>
            <ac:spMkLst>
              <pc:docMk/>
              <pc:sldMasterMk cId="989229238" sldId="2147483795"/>
              <pc:sldLayoutMk cId="1229011991" sldId="2147483800"/>
              <ac:spMk id="8" creationId="{F7AB3059-02E6-B594-9C1D-2AB2EC82FB32}"/>
            </ac:spMkLst>
          </pc:spChg>
          <pc:spChg chg="del">
            <ac:chgData name="Simon Shaxted" userId="9f9508456a4a5dab" providerId="LiveId" clId="{327E62AE-4228-49C2-95FB-234FFB448D31}" dt="2023-09-01T17:13:22.588" v="104" actId="478"/>
            <ac:spMkLst>
              <pc:docMk/>
              <pc:sldMasterMk cId="989229238" sldId="2147483795"/>
              <pc:sldLayoutMk cId="1229011991" sldId="2147483800"/>
              <ac:spMk id="9" creationId="{407A9BDE-01A9-23EC-3784-84EA727D19F9}"/>
            </ac:spMkLst>
          </pc:spChg>
          <pc:spChg chg="del">
            <ac:chgData name="Simon Shaxted" userId="9f9508456a4a5dab" providerId="LiveId" clId="{327E62AE-4228-49C2-95FB-234FFB448D31}" dt="2023-09-01T17:13:22.588" v="104" actId="478"/>
            <ac:spMkLst>
              <pc:docMk/>
              <pc:sldMasterMk cId="989229238" sldId="2147483795"/>
              <pc:sldLayoutMk cId="1229011991" sldId="2147483800"/>
              <ac:spMk id="10" creationId="{5FDB2CF2-613C-2CED-63E4-6821B512DF2B}"/>
            </ac:spMkLst>
          </pc:spChg>
          <pc:picChg chg="del">
            <ac:chgData name="Simon Shaxted" userId="9f9508456a4a5dab" providerId="LiveId" clId="{327E62AE-4228-49C2-95FB-234FFB448D31}" dt="2023-09-01T17:13:22.588" v="104" actId="478"/>
            <ac:picMkLst>
              <pc:docMk/>
              <pc:sldMasterMk cId="989229238" sldId="2147483795"/>
              <pc:sldLayoutMk cId="1229011991" sldId="2147483800"/>
              <ac:picMk id="14" creationId="{918D24E0-F4FE-CC67-173E-09C53A3EEB45}"/>
            </ac:picMkLst>
          </pc:picChg>
          <pc:picChg chg="del">
            <ac:chgData name="Simon Shaxted" userId="9f9508456a4a5dab" providerId="LiveId" clId="{327E62AE-4228-49C2-95FB-234FFB448D31}" dt="2023-09-01T17:13:22.588" v="104" actId="478"/>
            <ac:picMkLst>
              <pc:docMk/>
              <pc:sldMasterMk cId="989229238" sldId="2147483795"/>
              <pc:sldLayoutMk cId="1229011991" sldId="2147483800"/>
              <ac:picMk id="15" creationId="{A16F9341-5FF1-6297-F09A-F211EE6DBFA5}"/>
            </ac:picMkLst>
          </pc:picChg>
          <pc:picChg chg="del">
            <ac:chgData name="Simon Shaxted" userId="9f9508456a4a5dab" providerId="LiveId" clId="{327E62AE-4228-49C2-95FB-234FFB448D31}" dt="2023-09-01T17:13:22.588" v="104" actId="478"/>
            <ac:picMkLst>
              <pc:docMk/>
              <pc:sldMasterMk cId="989229238" sldId="2147483795"/>
              <pc:sldLayoutMk cId="1229011991" sldId="2147483800"/>
              <ac:picMk id="16" creationId="{F2546A8D-EF83-B4A0-140A-FD71ACA54524}"/>
            </ac:picMkLst>
          </pc:picChg>
        </pc:sldLayoutChg>
        <pc:sldLayoutChg chg="delSp mod">
          <pc:chgData name="Simon Shaxted" userId="9f9508456a4a5dab" providerId="LiveId" clId="{327E62AE-4228-49C2-95FB-234FFB448D31}" dt="2023-09-01T17:13:39.867" v="107" actId="478"/>
          <pc:sldLayoutMkLst>
            <pc:docMk/>
            <pc:sldMasterMk cId="989229238" sldId="2147483795"/>
            <pc:sldLayoutMk cId="2805801312" sldId="2147483801"/>
          </pc:sldLayoutMkLst>
          <pc:spChg chg="del">
            <ac:chgData name="Simon Shaxted" userId="9f9508456a4a5dab" providerId="LiveId" clId="{327E62AE-4228-49C2-95FB-234FFB448D31}" dt="2023-09-01T17:13:38.660" v="106" actId="478"/>
            <ac:spMkLst>
              <pc:docMk/>
              <pc:sldMasterMk cId="989229238" sldId="2147483795"/>
              <pc:sldLayoutMk cId="2805801312" sldId="2147483801"/>
              <ac:spMk id="2" creationId="{95FBB098-2FAC-5292-7660-2CF848F18AB6}"/>
            </ac:spMkLst>
          </pc:spChg>
          <pc:spChg chg="del">
            <ac:chgData name="Simon Shaxted" userId="9f9508456a4a5dab" providerId="LiveId" clId="{327E62AE-4228-49C2-95FB-234FFB448D31}" dt="2023-09-01T17:13:38.660" v="106" actId="478"/>
            <ac:spMkLst>
              <pc:docMk/>
              <pc:sldMasterMk cId="989229238" sldId="2147483795"/>
              <pc:sldLayoutMk cId="2805801312" sldId="2147483801"/>
              <ac:spMk id="4" creationId="{AA695C86-FCFD-70DE-6E83-0770C7910E95}"/>
            </ac:spMkLst>
          </pc:spChg>
          <pc:spChg chg="del">
            <ac:chgData name="Simon Shaxted" userId="9f9508456a4a5dab" providerId="LiveId" clId="{327E62AE-4228-49C2-95FB-234FFB448D31}" dt="2023-09-01T17:13:38.660" v="106" actId="478"/>
            <ac:spMkLst>
              <pc:docMk/>
              <pc:sldMasterMk cId="989229238" sldId="2147483795"/>
              <pc:sldLayoutMk cId="2805801312" sldId="2147483801"/>
              <ac:spMk id="5" creationId="{59D2ECB1-66C2-765B-F8B8-A4BEC93069EA}"/>
            </ac:spMkLst>
          </pc:spChg>
          <pc:spChg chg="del">
            <ac:chgData name="Simon Shaxted" userId="9f9508456a4a5dab" providerId="LiveId" clId="{327E62AE-4228-49C2-95FB-234FFB448D31}" dt="2023-09-01T17:13:39.867" v="107" actId="478"/>
            <ac:spMkLst>
              <pc:docMk/>
              <pc:sldMasterMk cId="989229238" sldId="2147483795"/>
              <pc:sldLayoutMk cId="2805801312" sldId="2147483801"/>
              <ac:spMk id="6" creationId="{53693442-5CB7-7CAF-1BEE-1FF158B2935D}"/>
            </ac:spMkLst>
          </pc:spChg>
          <pc:spChg chg="del">
            <ac:chgData name="Simon Shaxted" userId="9f9508456a4a5dab" providerId="LiveId" clId="{327E62AE-4228-49C2-95FB-234FFB448D31}" dt="2023-09-01T17:13:38.660" v="106" actId="478"/>
            <ac:spMkLst>
              <pc:docMk/>
              <pc:sldMasterMk cId="989229238" sldId="2147483795"/>
              <pc:sldLayoutMk cId="2805801312" sldId="2147483801"/>
              <ac:spMk id="7" creationId="{93BC3E8B-D728-7A8A-040B-418B78B02FEE}"/>
            </ac:spMkLst>
          </pc:spChg>
          <pc:spChg chg="del">
            <ac:chgData name="Simon Shaxted" userId="9f9508456a4a5dab" providerId="LiveId" clId="{327E62AE-4228-49C2-95FB-234FFB448D31}" dt="2023-09-01T17:13:38.660" v="106" actId="478"/>
            <ac:spMkLst>
              <pc:docMk/>
              <pc:sldMasterMk cId="989229238" sldId="2147483795"/>
              <pc:sldLayoutMk cId="2805801312" sldId="2147483801"/>
              <ac:spMk id="16" creationId="{1AC79941-6301-E7BB-7583-A047146B2366}"/>
            </ac:spMkLst>
          </pc:spChg>
          <pc:spChg chg="del">
            <ac:chgData name="Simon Shaxted" userId="9f9508456a4a5dab" providerId="LiveId" clId="{327E62AE-4228-49C2-95FB-234FFB448D31}" dt="2023-09-01T17:13:38.660" v="106" actId="478"/>
            <ac:spMkLst>
              <pc:docMk/>
              <pc:sldMasterMk cId="989229238" sldId="2147483795"/>
              <pc:sldLayoutMk cId="2805801312" sldId="2147483801"/>
              <ac:spMk id="21" creationId="{F64DDDAB-0F7C-0FAB-4944-017A7E5DB306}"/>
            </ac:spMkLst>
          </pc:spChg>
          <pc:spChg chg="del">
            <ac:chgData name="Simon Shaxted" userId="9f9508456a4a5dab" providerId="LiveId" clId="{327E62AE-4228-49C2-95FB-234FFB448D31}" dt="2023-09-01T17:13:38.660" v="106" actId="478"/>
            <ac:spMkLst>
              <pc:docMk/>
              <pc:sldMasterMk cId="989229238" sldId="2147483795"/>
              <pc:sldLayoutMk cId="2805801312" sldId="2147483801"/>
              <ac:spMk id="22" creationId="{4DC62648-C709-ABDD-AF61-A264FD3021BF}"/>
            </ac:spMkLst>
          </pc:spChg>
          <pc:spChg chg="del">
            <ac:chgData name="Simon Shaxted" userId="9f9508456a4a5dab" providerId="LiveId" clId="{327E62AE-4228-49C2-95FB-234FFB448D31}" dt="2023-09-01T17:13:38.660" v="106" actId="478"/>
            <ac:spMkLst>
              <pc:docMk/>
              <pc:sldMasterMk cId="989229238" sldId="2147483795"/>
              <pc:sldLayoutMk cId="2805801312" sldId="2147483801"/>
              <ac:spMk id="23" creationId="{0BC5F5E8-F035-BDE7-8ABC-C6A4B74BB857}"/>
            </ac:spMkLst>
          </pc:spChg>
          <pc:spChg chg="del">
            <ac:chgData name="Simon Shaxted" userId="9f9508456a4a5dab" providerId="LiveId" clId="{327E62AE-4228-49C2-95FB-234FFB448D31}" dt="2023-09-01T17:13:38.660" v="106" actId="478"/>
            <ac:spMkLst>
              <pc:docMk/>
              <pc:sldMasterMk cId="989229238" sldId="2147483795"/>
              <pc:sldLayoutMk cId="2805801312" sldId="2147483801"/>
              <ac:spMk id="24" creationId="{3C13EE68-7ABC-E9FB-07BE-E79E2D495CEA}"/>
            </ac:spMkLst>
          </pc:spChg>
        </pc:sldLayoutChg>
        <pc:sldLayoutChg chg="delSp mod">
          <pc:chgData name="Simon Shaxted" userId="9f9508456a4a5dab" providerId="LiveId" clId="{327E62AE-4228-49C2-95FB-234FFB448D31}" dt="2023-09-01T17:13:06.156" v="102" actId="478"/>
          <pc:sldLayoutMkLst>
            <pc:docMk/>
            <pc:sldMasterMk cId="989229238" sldId="2147483795"/>
            <pc:sldLayoutMk cId="4011736060" sldId="2147483840"/>
          </pc:sldLayoutMkLst>
          <pc:spChg chg="del">
            <ac:chgData name="Simon Shaxted" userId="9f9508456a4a5dab" providerId="LiveId" clId="{327E62AE-4228-49C2-95FB-234FFB448D31}" dt="2023-09-01T17:13:06.156" v="102" actId="478"/>
            <ac:spMkLst>
              <pc:docMk/>
              <pc:sldMasterMk cId="989229238" sldId="2147483795"/>
              <pc:sldLayoutMk cId="4011736060" sldId="2147483840"/>
              <ac:spMk id="3" creationId="{456B6075-92DB-D965-152E-48A422D47AAF}"/>
            </ac:spMkLst>
          </pc:spChg>
          <pc:spChg chg="del">
            <ac:chgData name="Simon Shaxted" userId="9f9508456a4a5dab" providerId="LiveId" clId="{327E62AE-4228-49C2-95FB-234FFB448D31}" dt="2023-09-01T17:13:06.156" v="102" actId="478"/>
            <ac:spMkLst>
              <pc:docMk/>
              <pc:sldMasterMk cId="989229238" sldId="2147483795"/>
              <pc:sldLayoutMk cId="4011736060" sldId="2147483840"/>
              <ac:spMk id="7" creationId="{69883357-3195-6D6F-D7B5-299674544EBD}"/>
            </ac:spMkLst>
          </pc:spChg>
          <pc:spChg chg="del">
            <ac:chgData name="Simon Shaxted" userId="9f9508456a4a5dab" providerId="LiveId" clId="{327E62AE-4228-49C2-95FB-234FFB448D31}" dt="2023-09-01T17:13:06.156" v="102" actId="478"/>
            <ac:spMkLst>
              <pc:docMk/>
              <pc:sldMasterMk cId="989229238" sldId="2147483795"/>
              <pc:sldLayoutMk cId="4011736060" sldId="2147483840"/>
              <ac:spMk id="8" creationId="{33885F9D-E4BF-F672-DDF4-44DFFD9735D6}"/>
            </ac:spMkLst>
          </pc:spChg>
          <pc:spChg chg="del">
            <ac:chgData name="Simon Shaxted" userId="9f9508456a4a5dab" providerId="LiveId" clId="{327E62AE-4228-49C2-95FB-234FFB448D31}" dt="2023-09-01T17:13:06.156" v="102" actId="478"/>
            <ac:spMkLst>
              <pc:docMk/>
              <pc:sldMasterMk cId="989229238" sldId="2147483795"/>
              <pc:sldLayoutMk cId="4011736060" sldId="2147483840"/>
              <ac:spMk id="16" creationId="{1AC79941-6301-E7BB-7583-A047146B2366}"/>
            </ac:spMkLst>
          </pc:spChg>
          <pc:picChg chg="del">
            <ac:chgData name="Simon Shaxted" userId="9f9508456a4a5dab" providerId="LiveId" clId="{327E62AE-4228-49C2-95FB-234FFB448D31}" dt="2023-09-01T17:13:06.156" v="102" actId="478"/>
            <ac:picMkLst>
              <pc:docMk/>
              <pc:sldMasterMk cId="989229238" sldId="2147483795"/>
              <pc:sldLayoutMk cId="4011736060" sldId="2147483840"/>
              <ac:picMk id="5" creationId="{E61F145A-95F3-014D-6B36-81FA4D6859CD}"/>
            </ac:picMkLst>
          </pc:picChg>
          <pc:picChg chg="del">
            <ac:chgData name="Simon Shaxted" userId="9f9508456a4a5dab" providerId="LiveId" clId="{327E62AE-4228-49C2-95FB-234FFB448D31}" dt="2023-09-01T17:13:06.156" v="102" actId="478"/>
            <ac:picMkLst>
              <pc:docMk/>
              <pc:sldMasterMk cId="989229238" sldId="2147483795"/>
              <pc:sldLayoutMk cId="4011736060" sldId="2147483840"/>
              <ac:picMk id="11" creationId="{712A8168-9668-CF21-673C-78F6D5B0C941}"/>
            </ac:picMkLst>
          </pc:picChg>
        </pc:sldLayoutChg>
        <pc:sldLayoutChg chg="delSp mod">
          <pc:chgData name="Simon Shaxted" userId="9f9508456a4a5dab" providerId="LiveId" clId="{327E62AE-4228-49C2-95FB-234FFB448D31}" dt="2023-09-01T17:13:28.620" v="105" actId="478"/>
          <pc:sldLayoutMkLst>
            <pc:docMk/>
            <pc:sldMasterMk cId="989229238" sldId="2147483795"/>
            <pc:sldLayoutMk cId="2103373626" sldId="2147483847"/>
          </pc:sldLayoutMkLst>
          <pc:spChg chg="del">
            <ac:chgData name="Simon Shaxted" userId="9f9508456a4a5dab" providerId="LiveId" clId="{327E62AE-4228-49C2-95FB-234FFB448D31}" dt="2023-09-01T17:13:28.620" v="105" actId="478"/>
            <ac:spMkLst>
              <pc:docMk/>
              <pc:sldMasterMk cId="989229238" sldId="2147483795"/>
              <pc:sldLayoutMk cId="2103373626" sldId="2147483847"/>
              <ac:spMk id="3" creationId="{C618C705-7F60-42D6-24D2-3D32741AB01D}"/>
            </ac:spMkLst>
          </pc:spChg>
          <pc:spChg chg="del">
            <ac:chgData name="Simon Shaxted" userId="9f9508456a4a5dab" providerId="LiveId" clId="{327E62AE-4228-49C2-95FB-234FFB448D31}" dt="2023-09-01T17:13:28.620" v="105" actId="478"/>
            <ac:spMkLst>
              <pc:docMk/>
              <pc:sldMasterMk cId="989229238" sldId="2147483795"/>
              <pc:sldLayoutMk cId="2103373626" sldId="2147483847"/>
              <ac:spMk id="10" creationId="{5FDB2CF2-613C-2CED-63E4-6821B512DF2B}"/>
            </ac:spMkLst>
          </pc:spChg>
          <pc:picChg chg="del">
            <ac:chgData name="Simon Shaxted" userId="9f9508456a4a5dab" providerId="LiveId" clId="{327E62AE-4228-49C2-95FB-234FFB448D31}" dt="2023-09-01T17:13:28.620" v="105" actId="478"/>
            <ac:picMkLst>
              <pc:docMk/>
              <pc:sldMasterMk cId="989229238" sldId="2147483795"/>
              <pc:sldLayoutMk cId="2103373626" sldId="2147483847"/>
              <ac:picMk id="14" creationId="{918D24E0-F4FE-CC67-173E-09C53A3EEB45}"/>
            </ac:picMkLst>
          </pc:picChg>
          <pc:picChg chg="del">
            <ac:chgData name="Simon Shaxted" userId="9f9508456a4a5dab" providerId="LiveId" clId="{327E62AE-4228-49C2-95FB-234FFB448D31}" dt="2023-09-01T17:13:28.620" v="105" actId="478"/>
            <ac:picMkLst>
              <pc:docMk/>
              <pc:sldMasterMk cId="989229238" sldId="2147483795"/>
              <pc:sldLayoutMk cId="2103373626" sldId="2147483847"/>
              <ac:picMk id="15" creationId="{A16F9341-5FF1-6297-F09A-F211EE6DBFA5}"/>
            </ac:picMkLst>
          </pc:picChg>
          <pc:picChg chg="del">
            <ac:chgData name="Simon Shaxted" userId="9f9508456a4a5dab" providerId="LiveId" clId="{327E62AE-4228-49C2-95FB-234FFB448D31}" dt="2023-09-01T17:13:28.620" v="105" actId="478"/>
            <ac:picMkLst>
              <pc:docMk/>
              <pc:sldMasterMk cId="989229238" sldId="2147483795"/>
              <pc:sldLayoutMk cId="2103373626" sldId="2147483847"/>
              <ac:picMk id="16" creationId="{F2546A8D-EF83-B4A0-140A-FD71ACA54524}"/>
            </ac:picMkLst>
          </pc:picChg>
        </pc:sldLayoutChg>
        <pc:sldLayoutChg chg="delSp mod">
          <pc:chgData name="Simon Shaxted" userId="9f9508456a4a5dab" providerId="LiveId" clId="{327E62AE-4228-49C2-95FB-234FFB448D31}" dt="2023-09-01T17:13:45.676" v="108" actId="478"/>
          <pc:sldLayoutMkLst>
            <pc:docMk/>
            <pc:sldMasterMk cId="989229238" sldId="2147483795"/>
            <pc:sldLayoutMk cId="185256091" sldId="2147483850"/>
          </pc:sldLayoutMkLst>
          <pc:spChg chg="del">
            <ac:chgData name="Simon Shaxted" userId="9f9508456a4a5dab" providerId="LiveId" clId="{327E62AE-4228-49C2-95FB-234FFB448D31}" dt="2023-09-01T17:13:45.676" v="108" actId="478"/>
            <ac:spMkLst>
              <pc:docMk/>
              <pc:sldMasterMk cId="989229238" sldId="2147483795"/>
              <pc:sldLayoutMk cId="185256091" sldId="2147483850"/>
              <ac:spMk id="3" creationId="{A004C726-4374-7BA5-2D6B-8709208F7574}"/>
            </ac:spMkLst>
          </pc:spChg>
          <pc:spChg chg="del">
            <ac:chgData name="Simon Shaxted" userId="9f9508456a4a5dab" providerId="LiveId" clId="{327E62AE-4228-49C2-95FB-234FFB448D31}" dt="2023-09-01T17:13:45.676" v="108" actId="478"/>
            <ac:spMkLst>
              <pc:docMk/>
              <pc:sldMasterMk cId="989229238" sldId="2147483795"/>
              <pc:sldLayoutMk cId="185256091" sldId="2147483850"/>
              <ac:spMk id="8" creationId="{8ED38122-C257-0EC3-8F95-5FA6AC78AADE}"/>
            </ac:spMkLst>
          </pc:spChg>
          <pc:spChg chg="del">
            <ac:chgData name="Simon Shaxted" userId="9f9508456a4a5dab" providerId="LiveId" clId="{327E62AE-4228-49C2-95FB-234FFB448D31}" dt="2023-09-01T17:13:45.676" v="108" actId="478"/>
            <ac:spMkLst>
              <pc:docMk/>
              <pc:sldMasterMk cId="989229238" sldId="2147483795"/>
              <pc:sldLayoutMk cId="185256091" sldId="2147483850"/>
              <ac:spMk id="9" creationId="{B8EDA04A-22B4-E36C-D036-E34FEA7CFE0E}"/>
            </ac:spMkLst>
          </pc:spChg>
          <pc:spChg chg="del">
            <ac:chgData name="Simon Shaxted" userId="9f9508456a4a5dab" providerId="LiveId" clId="{327E62AE-4228-49C2-95FB-234FFB448D31}" dt="2023-09-01T17:13:45.676" v="108" actId="478"/>
            <ac:spMkLst>
              <pc:docMk/>
              <pc:sldMasterMk cId="989229238" sldId="2147483795"/>
              <pc:sldLayoutMk cId="185256091" sldId="2147483850"/>
              <ac:spMk id="10" creationId="{66D783F7-23D5-F102-DE1E-59C915E59497}"/>
            </ac:spMkLst>
          </pc:spChg>
          <pc:spChg chg="del">
            <ac:chgData name="Simon Shaxted" userId="9f9508456a4a5dab" providerId="LiveId" clId="{327E62AE-4228-49C2-95FB-234FFB448D31}" dt="2023-09-01T17:13:45.676" v="108" actId="478"/>
            <ac:spMkLst>
              <pc:docMk/>
              <pc:sldMasterMk cId="989229238" sldId="2147483795"/>
              <pc:sldLayoutMk cId="185256091" sldId="2147483850"/>
              <ac:spMk id="11" creationId="{0D8067BB-55F1-8B35-1645-A76A02D7085A}"/>
            </ac:spMkLst>
          </pc:spChg>
          <pc:spChg chg="del">
            <ac:chgData name="Simon Shaxted" userId="9f9508456a4a5dab" providerId="LiveId" clId="{327E62AE-4228-49C2-95FB-234FFB448D31}" dt="2023-09-01T17:13:45.676" v="108" actId="478"/>
            <ac:spMkLst>
              <pc:docMk/>
              <pc:sldMasterMk cId="989229238" sldId="2147483795"/>
              <pc:sldLayoutMk cId="185256091" sldId="2147483850"/>
              <ac:spMk id="12" creationId="{86C1779A-380D-5F2F-8E6F-2A0BA4E9B46E}"/>
            </ac:spMkLst>
          </pc:spChg>
          <pc:spChg chg="del">
            <ac:chgData name="Simon Shaxted" userId="9f9508456a4a5dab" providerId="LiveId" clId="{327E62AE-4228-49C2-95FB-234FFB448D31}" dt="2023-09-01T17:13:45.676" v="108" actId="478"/>
            <ac:spMkLst>
              <pc:docMk/>
              <pc:sldMasterMk cId="989229238" sldId="2147483795"/>
              <pc:sldLayoutMk cId="185256091" sldId="2147483850"/>
              <ac:spMk id="13" creationId="{08FFF6D9-7BAB-4D22-8C5F-EF2B546BB0AC}"/>
            </ac:spMkLst>
          </pc:spChg>
          <pc:spChg chg="del">
            <ac:chgData name="Simon Shaxted" userId="9f9508456a4a5dab" providerId="LiveId" clId="{327E62AE-4228-49C2-95FB-234FFB448D31}" dt="2023-09-01T17:13:45.676" v="108" actId="478"/>
            <ac:spMkLst>
              <pc:docMk/>
              <pc:sldMasterMk cId="989229238" sldId="2147483795"/>
              <pc:sldLayoutMk cId="185256091" sldId="2147483850"/>
              <ac:spMk id="14" creationId="{7E68E607-A610-3D89-C241-B44C2770BEC7}"/>
            </ac:spMkLst>
          </pc:spChg>
          <pc:spChg chg="del">
            <ac:chgData name="Simon Shaxted" userId="9f9508456a4a5dab" providerId="LiveId" clId="{327E62AE-4228-49C2-95FB-234FFB448D31}" dt="2023-09-01T17:13:45.676" v="108" actId="478"/>
            <ac:spMkLst>
              <pc:docMk/>
              <pc:sldMasterMk cId="989229238" sldId="2147483795"/>
              <pc:sldLayoutMk cId="185256091" sldId="2147483850"/>
              <ac:spMk id="16" creationId="{1AC79941-6301-E7BB-7583-A047146B2366}"/>
            </ac:spMkLst>
          </pc:spChg>
        </pc:sldLayoutChg>
      </pc:sldMasterChg>
      <pc:sldMasterChg chg="del delSldLayout">
        <pc:chgData name="Simon Shaxted" userId="9f9508456a4a5dab" providerId="LiveId" clId="{327E62AE-4228-49C2-95FB-234FFB448D31}" dt="2023-09-01T17:11:51.969" v="50" actId="2696"/>
        <pc:sldMasterMkLst>
          <pc:docMk/>
          <pc:sldMasterMk cId="1822677408" sldId="2147483802"/>
        </pc:sldMasterMkLst>
        <pc:sldLayoutChg chg="del">
          <pc:chgData name="Simon Shaxted" userId="9f9508456a4a5dab" providerId="LiveId" clId="{327E62AE-4228-49C2-95FB-234FFB448D31}" dt="2023-09-01T17:11:51.887" v="42" actId="2696"/>
          <pc:sldLayoutMkLst>
            <pc:docMk/>
            <pc:sldMasterMk cId="1822677408" sldId="2147483802"/>
            <pc:sldLayoutMk cId="4259803963" sldId="2147483803"/>
          </pc:sldLayoutMkLst>
        </pc:sldLayoutChg>
        <pc:sldLayoutChg chg="del">
          <pc:chgData name="Simon Shaxted" userId="9f9508456a4a5dab" providerId="LiveId" clId="{327E62AE-4228-49C2-95FB-234FFB448D31}" dt="2023-09-01T17:11:51.887" v="43" actId="2696"/>
          <pc:sldLayoutMkLst>
            <pc:docMk/>
            <pc:sldMasterMk cId="1822677408" sldId="2147483802"/>
            <pc:sldLayoutMk cId="1732325855" sldId="2147483805"/>
          </pc:sldLayoutMkLst>
        </pc:sldLayoutChg>
        <pc:sldLayoutChg chg="del">
          <pc:chgData name="Simon Shaxted" userId="9f9508456a4a5dab" providerId="LiveId" clId="{327E62AE-4228-49C2-95FB-234FFB448D31}" dt="2023-09-01T17:11:51.919" v="45" actId="2696"/>
          <pc:sldLayoutMkLst>
            <pc:docMk/>
            <pc:sldMasterMk cId="1822677408" sldId="2147483802"/>
            <pc:sldLayoutMk cId="949716115" sldId="2147483806"/>
          </pc:sldLayoutMkLst>
        </pc:sldLayoutChg>
        <pc:sldLayoutChg chg="del">
          <pc:chgData name="Simon Shaxted" userId="9f9508456a4a5dab" providerId="LiveId" clId="{327E62AE-4228-49C2-95FB-234FFB448D31}" dt="2023-09-01T17:11:51.939" v="46" actId="2696"/>
          <pc:sldLayoutMkLst>
            <pc:docMk/>
            <pc:sldMasterMk cId="1822677408" sldId="2147483802"/>
            <pc:sldLayoutMk cId="315631677" sldId="2147483807"/>
          </pc:sldLayoutMkLst>
        </pc:sldLayoutChg>
        <pc:sldLayoutChg chg="del">
          <pc:chgData name="Simon Shaxted" userId="9f9508456a4a5dab" providerId="LiveId" clId="{327E62AE-4228-49C2-95FB-234FFB448D31}" dt="2023-09-01T17:11:51.950" v="48" actId="2696"/>
          <pc:sldLayoutMkLst>
            <pc:docMk/>
            <pc:sldMasterMk cId="1822677408" sldId="2147483802"/>
            <pc:sldLayoutMk cId="2879832076" sldId="2147483808"/>
          </pc:sldLayoutMkLst>
        </pc:sldLayoutChg>
        <pc:sldLayoutChg chg="del">
          <pc:chgData name="Simon Shaxted" userId="9f9508456a4a5dab" providerId="LiveId" clId="{327E62AE-4228-49C2-95FB-234FFB448D31}" dt="2023-09-01T17:11:51.908" v="44" actId="2696"/>
          <pc:sldLayoutMkLst>
            <pc:docMk/>
            <pc:sldMasterMk cId="1822677408" sldId="2147483802"/>
            <pc:sldLayoutMk cId="3824379294" sldId="2147483841"/>
          </pc:sldLayoutMkLst>
        </pc:sldLayoutChg>
        <pc:sldLayoutChg chg="del">
          <pc:chgData name="Simon Shaxted" userId="9f9508456a4a5dab" providerId="LiveId" clId="{327E62AE-4228-49C2-95FB-234FFB448D31}" dt="2023-09-01T17:11:51.964" v="49" actId="2696"/>
          <pc:sldLayoutMkLst>
            <pc:docMk/>
            <pc:sldMasterMk cId="1822677408" sldId="2147483802"/>
            <pc:sldLayoutMk cId="1453655768" sldId="2147483851"/>
          </pc:sldLayoutMkLst>
        </pc:sldLayoutChg>
        <pc:sldLayoutChg chg="del">
          <pc:chgData name="Simon Shaxted" userId="9f9508456a4a5dab" providerId="LiveId" clId="{327E62AE-4228-49C2-95FB-234FFB448D31}" dt="2023-09-01T17:11:51.944" v="47" actId="2696"/>
          <pc:sldLayoutMkLst>
            <pc:docMk/>
            <pc:sldMasterMk cId="1822677408" sldId="2147483802"/>
            <pc:sldLayoutMk cId="1406844746" sldId="2147483852"/>
          </pc:sldLayoutMkLst>
        </pc:sldLayoutChg>
      </pc:sldMasterChg>
      <pc:sldMasterChg chg="del delSldLayout">
        <pc:chgData name="Simon Shaxted" userId="9f9508456a4a5dab" providerId="LiveId" clId="{327E62AE-4228-49C2-95FB-234FFB448D31}" dt="2023-09-01T17:11:56.186" v="79" actId="2696"/>
        <pc:sldMasterMkLst>
          <pc:docMk/>
          <pc:sldMasterMk cId="3147357156" sldId="2147483809"/>
        </pc:sldMasterMkLst>
        <pc:sldLayoutChg chg="del">
          <pc:chgData name="Simon Shaxted" userId="9f9508456a4a5dab" providerId="LiveId" clId="{327E62AE-4228-49C2-95FB-234FFB448D31}" dt="2023-09-01T17:11:56.100" v="72" actId="2696"/>
          <pc:sldLayoutMkLst>
            <pc:docMk/>
            <pc:sldMasterMk cId="3147357156" sldId="2147483809"/>
            <pc:sldLayoutMk cId="2835410433" sldId="2147483810"/>
          </pc:sldLayoutMkLst>
        </pc:sldLayoutChg>
        <pc:sldLayoutChg chg="del">
          <pc:chgData name="Simon Shaxted" userId="9f9508456a4a5dab" providerId="LiveId" clId="{327E62AE-4228-49C2-95FB-234FFB448D31}" dt="2023-09-01T17:11:56.113" v="73" actId="2696"/>
          <pc:sldLayoutMkLst>
            <pc:docMk/>
            <pc:sldMasterMk cId="3147357156" sldId="2147483809"/>
            <pc:sldLayoutMk cId="1846589417" sldId="2147483811"/>
          </pc:sldLayoutMkLst>
        </pc:sldLayoutChg>
        <pc:sldLayoutChg chg="del">
          <pc:chgData name="Simon Shaxted" userId="9f9508456a4a5dab" providerId="LiveId" clId="{327E62AE-4228-49C2-95FB-234FFB448D31}" dt="2023-09-01T17:11:56.130" v="74" actId="2696"/>
          <pc:sldLayoutMkLst>
            <pc:docMk/>
            <pc:sldMasterMk cId="3147357156" sldId="2147483809"/>
            <pc:sldLayoutMk cId="1167251616" sldId="2147483812"/>
          </pc:sldLayoutMkLst>
        </pc:sldLayoutChg>
        <pc:sldLayoutChg chg="del">
          <pc:chgData name="Simon Shaxted" userId="9f9508456a4a5dab" providerId="LiveId" clId="{327E62AE-4228-49C2-95FB-234FFB448D31}" dt="2023-09-01T17:11:56.156" v="76" actId="2696"/>
          <pc:sldLayoutMkLst>
            <pc:docMk/>
            <pc:sldMasterMk cId="3147357156" sldId="2147483809"/>
            <pc:sldLayoutMk cId="3506582601" sldId="2147483813"/>
          </pc:sldLayoutMkLst>
        </pc:sldLayoutChg>
        <pc:sldLayoutChg chg="del">
          <pc:chgData name="Simon Shaxted" userId="9f9508456a4a5dab" providerId="LiveId" clId="{327E62AE-4228-49C2-95FB-234FFB448D31}" dt="2023-09-01T17:11:56.164" v="77" actId="2696"/>
          <pc:sldLayoutMkLst>
            <pc:docMk/>
            <pc:sldMasterMk cId="3147357156" sldId="2147483809"/>
            <pc:sldLayoutMk cId="3460238171" sldId="2147483814"/>
          </pc:sldLayoutMkLst>
        </pc:sldLayoutChg>
        <pc:sldLayoutChg chg="del">
          <pc:chgData name="Simon Shaxted" userId="9f9508456a4a5dab" providerId="LiveId" clId="{327E62AE-4228-49C2-95FB-234FFB448D31}" dt="2023-09-01T17:11:56.172" v="78" actId="2696"/>
          <pc:sldLayoutMkLst>
            <pc:docMk/>
            <pc:sldMasterMk cId="3147357156" sldId="2147483809"/>
            <pc:sldLayoutMk cId="1268263400" sldId="2147483815"/>
          </pc:sldLayoutMkLst>
        </pc:sldLayoutChg>
        <pc:sldLayoutChg chg="del">
          <pc:chgData name="Simon Shaxted" userId="9f9508456a4a5dab" providerId="LiveId" clId="{327E62AE-4228-49C2-95FB-234FFB448D31}" dt="2023-09-01T17:11:56.142" v="75" actId="2696"/>
          <pc:sldLayoutMkLst>
            <pc:docMk/>
            <pc:sldMasterMk cId="3147357156" sldId="2147483809"/>
            <pc:sldLayoutMk cId="610079190" sldId="2147483842"/>
          </pc:sldLayoutMkLst>
        </pc:sldLayoutChg>
      </pc:sldMasterChg>
      <pc:sldMasterChg chg="del delSldLayout">
        <pc:chgData name="Simon Shaxted" userId="9f9508456a4a5dab" providerId="LiveId" clId="{327E62AE-4228-49C2-95FB-234FFB448D31}" dt="2023-09-01T17:13:56.046" v="115" actId="2696"/>
        <pc:sldMasterMkLst>
          <pc:docMk/>
          <pc:sldMasterMk cId="214980577" sldId="2147483816"/>
        </pc:sldMasterMkLst>
        <pc:sldLayoutChg chg="del">
          <pc:chgData name="Simon Shaxted" userId="9f9508456a4a5dab" providerId="LiveId" clId="{327E62AE-4228-49C2-95FB-234FFB448D31}" dt="2023-09-01T17:13:55.993" v="109" actId="2696"/>
          <pc:sldLayoutMkLst>
            <pc:docMk/>
            <pc:sldMasterMk cId="214980577" sldId="2147483816"/>
            <pc:sldLayoutMk cId="4018683898" sldId="2147483817"/>
          </pc:sldLayoutMkLst>
        </pc:sldLayoutChg>
        <pc:sldLayoutChg chg="del">
          <pc:chgData name="Simon Shaxted" userId="9f9508456a4a5dab" providerId="LiveId" clId="{327E62AE-4228-49C2-95FB-234FFB448D31}" dt="2023-09-01T17:13:56" v="110" actId="2696"/>
          <pc:sldLayoutMkLst>
            <pc:docMk/>
            <pc:sldMasterMk cId="214980577" sldId="2147483816"/>
            <pc:sldLayoutMk cId="3139837993" sldId="2147483818"/>
          </pc:sldLayoutMkLst>
        </pc:sldLayoutChg>
        <pc:sldLayoutChg chg="del">
          <pc:chgData name="Simon Shaxted" userId="9f9508456a4a5dab" providerId="LiveId" clId="{327E62AE-4228-49C2-95FB-234FFB448D31}" dt="2023-09-01T17:13:56.007" v="111" actId="2696"/>
          <pc:sldLayoutMkLst>
            <pc:docMk/>
            <pc:sldMasterMk cId="214980577" sldId="2147483816"/>
            <pc:sldLayoutMk cId="2607361856" sldId="2147483819"/>
          </pc:sldLayoutMkLst>
        </pc:sldLayoutChg>
        <pc:sldLayoutChg chg="del">
          <pc:chgData name="Simon Shaxted" userId="9f9508456a4a5dab" providerId="LiveId" clId="{327E62AE-4228-49C2-95FB-234FFB448D31}" dt="2023-09-01T17:13:56.007" v="112" actId="2696"/>
          <pc:sldLayoutMkLst>
            <pc:docMk/>
            <pc:sldMasterMk cId="214980577" sldId="2147483816"/>
            <pc:sldLayoutMk cId="2402928173" sldId="2147483820"/>
          </pc:sldLayoutMkLst>
        </pc:sldLayoutChg>
        <pc:sldLayoutChg chg="del">
          <pc:chgData name="Simon Shaxted" userId="9f9508456a4a5dab" providerId="LiveId" clId="{327E62AE-4228-49C2-95FB-234FFB448D31}" dt="2023-09-01T17:13:56.042" v="114" actId="2696"/>
          <pc:sldLayoutMkLst>
            <pc:docMk/>
            <pc:sldMasterMk cId="214980577" sldId="2147483816"/>
            <pc:sldLayoutMk cId="312049844" sldId="2147483821"/>
          </pc:sldLayoutMkLst>
        </pc:sldLayoutChg>
        <pc:sldLayoutChg chg="del">
          <pc:chgData name="Simon Shaxted" userId="9f9508456a4a5dab" providerId="LiveId" clId="{327E62AE-4228-49C2-95FB-234FFB448D31}" dt="2023-09-01T17:13:56.029" v="113" actId="2696"/>
          <pc:sldLayoutMkLst>
            <pc:docMk/>
            <pc:sldMasterMk cId="214980577" sldId="2147483816"/>
            <pc:sldLayoutMk cId="1036963160" sldId="2147483822"/>
          </pc:sldLayoutMkLst>
        </pc:sldLayoutChg>
      </pc:sldMasterChg>
      <pc:sldMasterChg chg="del delSldLayout">
        <pc:chgData name="Simon Shaxted" userId="9f9508456a4a5dab" providerId="LiveId" clId="{327E62AE-4228-49C2-95FB-234FFB448D31}" dt="2023-09-01T17:11:55.397" v="69" actId="2696"/>
        <pc:sldMasterMkLst>
          <pc:docMk/>
          <pc:sldMasterMk cId="964749415" sldId="2147483823"/>
        </pc:sldMasterMkLst>
        <pc:sldLayoutChg chg="del">
          <pc:chgData name="Simon Shaxted" userId="9f9508456a4a5dab" providerId="LiveId" clId="{327E62AE-4228-49C2-95FB-234FFB448D31}" dt="2023-09-01T17:11:55.322" v="63" actId="2696"/>
          <pc:sldLayoutMkLst>
            <pc:docMk/>
            <pc:sldMasterMk cId="964749415" sldId="2147483823"/>
            <pc:sldLayoutMk cId="3023143170" sldId="2147483824"/>
          </pc:sldLayoutMkLst>
        </pc:sldLayoutChg>
        <pc:sldLayoutChg chg="del">
          <pc:chgData name="Simon Shaxted" userId="9f9508456a4a5dab" providerId="LiveId" clId="{327E62AE-4228-49C2-95FB-234FFB448D31}" dt="2023-09-01T17:11:55.331" v="64" actId="2696"/>
          <pc:sldLayoutMkLst>
            <pc:docMk/>
            <pc:sldMasterMk cId="964749415" sldId="2147483823"/>
            <pc:sldLayoutMk cId="1437880635" sldId="2147483825"/>
          </pc:sldLayoutMkLst>
        </pc:sldLayoutChg>
        <pc:sldLayoutChg chg="del">
          <pc:chgData name="Simon Shaxted" userId="9f9508456a4a5dab" providerId="LiveId" clId="{327E62AE-4228-49C2-95FB-234FFB448D31}" dt="2023-09-01T17:11:55.347" v="65" actId="2696"/>
          <pc:sldLayoutMkLst>
            <pc:docMk/>
            <pc:sldMasterMk cId="964749415" sldId="2147483823"/>
            <pc:sldLayoutMk cId="3953187008" sldId="2147483826"/>
          </pc:sldLayoutMkLst>
        </pc:sldLayoutChg>
        <pc:sldLayoutChg chg="del">
          <pc:chgData name="Simon Shaxted" userId="9f9508456a4a5dab" providerId="LiveId" clId="{327E62AE-4228-49C2-95FB-234FFB448D31}" dt="2023-09-01T17:11:55.354" v="66" actId="2696"/>
          <pc:sldLayoutMkLst>
            <pc:docMk/>
            <pc:sldMasterMk cId="964749415" sldId="2147483823"/>
            <pc:sldLayoutMk cId="3323052919" sldId="2147483827"/>
          </pc:sldLayoutMkLst>
        </pc:sldLayoutChg>
        <pc:sldLayoutChg chg="del">
          <pc:chgData name="Simon Shaxted" userId="9f9508456a4a5dab" providerId="LiveId" clId="{327E62AE-4228-49C2-95FB-234FFB448D31}" dt="2023-09-01T17:11:55.388" v="68" actId="2696"/>
          <pc:sldLayoutMkLst>
            <pc:docMk/>
            <pc:sldMasterMk cId="964749415" sldId="2147483823"/>
            <pc:sldLayoutMk cId="1585656588" sldId="2147483828"/>
          </pc:sldLayoutMkLst>
        </pc:sldLayoutChg>
        <pc:sldLayoutChg chg="del">
          <pc:chgData name="Simon Shaxted" userId="9f9508456a4a5dab" providerId="LiveId" clId="{327E62AE-4228-49C2-95FB-234FFB448D31}" dt="2023-09-01T17:11:55.380" v="67" actId="2696"/>
          <pc:sldLayoutMkLst>
            <pc:docMk/>
            <pc:sldMasterMk cId="964749415" sldId="2147483823"/>
            <pc:sldLayoutMk cId="556648136" sldId="2147483829"/>
          </pc:sldLayoutMkLst>
        </pc:sldLayoutChg>
      </pc:sldMasterChg>
      <pc:sldMasterChg chg="del delSldLayout">
        <pc:chgData name="Simon Shaxted" userId="9f9508456a4a5dab" providerId="LiveId" clId="{327E62AE-4228-49C2-95FB-234FFB448D31}" dt="2023-09-01T17:12:00.096" v="98" actId="2696"/>
        <pc:sldMasterMkLst>
          <pc:docMk/>
          <pc:sldMasterMk cId="2877208244" sldId="2147483830"/>
        </pc:sldMasterMkLst>
        <pc:sldLayoutChg chg="del">
          <pc:chgData name="Simon Shaxted" userId="9f9508456a4a5dab" providerId="LiveId" clId="{327E62AE-4228-49C2-95FB-234FFB448D31}" dt="2023-09-01T17:12:00.029" v="92" actId="2696"/>
          <pc:sldLayoutMkLst>
            <pc:docMk/>
            <pc:sldMasterMk cId="2877208244" sldId="2147483830"/>
            <pc:sldLayoutMk cId="3369262284" sldId="2147483831"/>
          </pc:sldLayoutMkLst>
        </pc:sldLayoutChg>
        <pc:sldLayoutChg chg="del">
          <pc:chgData name="Simon Shaxted" userId="9f9508456a4a5dab" providerId="LiveId" clId="{327E62AE-4228-49C2-95FB-234FFB448D31}" dt="2023-09-01T17:12:00.040" v="93" actId="2696"/>
          <pc:sldLayoutMkLst>
            <pc:docMk/>
            <pc:sldMasterMk cId="2877208244" sldId="2147483830"/>
            <pc:sldLayoutMk cId="1779690730" sldId="2147483832"/>
          </pc:sldLayoutMkLst>
        </pc:sldLayoutChg>
        <pc:sldLayoutChg chg="del">
          <pc:chgData name="Simon Shaxted" userId="9f9508456a4a5dab" providerId="LiveId" clId="{327E62AE-4228-49C2-95FB-234FFB448D31}" dt="2023-09-01T17:12:00.041" v="94" actId="2696"/>
          <pc:sldLayoutMkLst>
            <pc:docMk/>
            <pc:sldMasterMk cId="2877208244" sldId="2147483830"/>
            <pc:sldLayoutMk cId="2429484621" sldId="2147483833"/>
          </pc:sldLayoutMkLst>
        </pc:sldLayoutChg>
        <pc:sldLayoutChg chg="del">
          <pc:chgData name="Simon Shaxted" userId="9f9508456a4a5dab" providerId="LiveId" clId="{327E62AE-4228-49C2-95FB-234FFB448D31}" dt="2023-09-01T17:12:00.051" v="95" actId="2696"/>
          <pc:sldLayoutMkLst>
            <pc:docMk/>
            <pc:sldMasterMk cId="2877208244" sldId="2147483830"/>
            <pc:sldLayoutMk cId="3916673771" sldId="2147483834"/>
          </pc:sldLayoutMkLst>
        </pc:sldLayoutChg>
        <pc:sldLayoutChg chg="del">
          <pc:chgData name="Simon Shaxted" userId="9f9508456a4a5dab" providerId="LiveId" clId="{327E62AE-4228-49C2-95FB-234FFB448D31}" dt="2023-09-01T17:12:00.090" v="97" actId="2696"/>
          <pc:sldLayoutMkLst>
            <pc:docMk/>
            <pc:sldMasterMk cId="2877208244" sldId="2147483830"/>
            <pc:sldLayoutMk cId="1622877680" sldId="2147483835"/>
          </pc:sldLayoutMkLst>
        </pc:sldLayoutChg>
        <pc:sldLayoutChg chg="del">
          <pc:chgData name="Simon Shaxted" userId="9f9508456a4a5dab" providerId="LiveId" clId="{327E62AE-4228-49C2-95FB-234FFB448D31}" dt="2023-09-01T17:12:00.074" v="96" actId="2696"/>
          <pc:sldLayoutMkLst>
            <pc:docMk/>
            <pc:sldMasterMk cId="2877208244" sldId="2147483830"/>
            <pc:sldLayoutMk cId="1247025844" sldId="2147483836"/>
          </pc:sldLayoutMkLst>
        </pc:sldLayoutChg>
      </pc:sldMasterChg>
    </pc:docChg>
  </pc:docChgLst>
  <pc:docChgLst>
    <pc:chgData name="Simon Shaxted" userId="9f9508456a4a5dab" providerId="LiveId" clId="{4372C5F2-BBC2-4C67-96A7-543AE4D3BDE8}"/>
    <pc:docChg chg="undo custSel addSld delSld modSld">
      <pc:chgData name="Simon Shaxted" userId="9f9508456a4a5dab" providerId="LiveId" clId="{4372C5F2-BBC2-4C67-96A7-543AE4D3BDE8}" dt="2024-01-22T13:35:52.142" v="67" actId="5793"/>
      <pc:docMkLst>
        <pc:docMk/>
      </pc:docMkLst>
      <pc:sldChg chg="modSp mod modTransition">
        <pc:chgData name="Simon Shaxted" userId="9f9508456a4a5dab" providerId="LiveId" clId="{4372C5F2-BBC2-4C67-96A7-543AE4D3BDE8}" dt="2024-01-22T13:35:23.589" v="41"/>
        <pc:sldMkLst>
          <pc:docMk/>
          <pc:sldMk cId="3183257306" sldId="268"/>
        </pc:sldMkLst>
        <pc:spChg chg="mod">
          <ac:chgData name="Simon Shaxted" userId="9f9508456a4a5dab" providerId="LiveId" clId="{4372C5F2-BBC2-4C67-96A7-543AE4D3BDE8}" dt="2024-01-22T13:33:57.754" v="34" actId="14100"/>
          <ac:spMkLst>
            <pc:docMk/>
            <pc:sldMk cId="3183257306" sldId="268"/>
            <ac:spMk id="13" creationId="{F403FD49-6727-09C7-AD4A-FC43F82F3F48}"/>
          </ac:spMkLst>
        </pc:spChg>
      </pc:sldChg>
      <pc:sldChg chg="modSp mod modTransition">
        <pc:chgData name="Simon Shaxted" userId="9f9508456a4a5dab" providerId="LiveId" clId="{4372C5F2-BBC2-4C67-96A7-543AE4D3BDE8}" dt="2024-01-22T13:35:23.589" v="41"/>
        <pc:sldMkLst>
          <pc:docMk/>
          <pc:sldMk cId="144198295" sldId="269"/>
        </pc:sldMkLst>
        <pc:spChg chg="mod">
          <ac:chgData name="Simon Shaxted" userId="9f9508456a4a5dab" providerId="LiveId" clId="{4372C5F2-BBC2-4C67-96A7-543AE4D3BDE8}" dt="2024-01-22T13:34:03.552" v="36" actId="14100"/>
          <ac:spMkLst>
            <pc:docMk/>
            <pc:sldMk cId="144198295" sldId="269"/>
            <ac:spMk id="3" creationId="{361020BA-2E22-A729-011C-FBC6078F2860}"/>
          </ac:spMkLst>
        </pc:spChg>
      </pc:sldChg>
      <pc:sldChg chg="modSp mod modTransition">
        <pc:chgData name="Simon Shaxted" userId="9f9508456a4a5dab" providerId="LiveId" clId="{4372C5F2-BBC2-4C67-96A7-543AE4D3BDE8}" dt="2024-01-22T13:35:23.589" v="41"/>
        <pc:sldMkLst>
          <pc:docMk/>
          <pc:sldMk cId="1308429759" sldId="270"/>
        </pc:sldMkLst>
        <pc:spChg chg="mod">
          <ac:chgData name="Simon Shaxted" userId="9f9508456a4a5dab" providerId="LiveId" clId="{4372C5F2-BBC2-4C67-96A7-543AE4D3BDE8}" dt="2024-01-22T13:34:08.882" v="38" actId="14100"/>
          <ac:spMkLst>
            <pc:docMk/>
            <pc:sldMk cId="1308429759" sldId="270"/>
            <ac:spMk id="2" creationId="{C451638C-659B-D98B-55E4-D8688414B45F}"/>
          </ac:spMkLst>
        </pc:spChg>
      </pc:sldChg>
      <pc:sldChg chg="modSp mod modTransition">
        <pc:chgData name="Simon Shaxted" userId="9f9508456a4a5dab" providerId="LiveId" clId="{4372C5F2-BBC2-4C67-96A7-543AE4D3BDE8}" dt="2024-01-22T13:35:23.589" v="41"/>
        <pc:sldMkLst>
          <pc:docMk/>
          <pc:sldMk cId="2969686957" sldId="271"/>
        </pc:sldMkLst>
        <pc:spChg chg="mod">
          <ac:chgData name="Simon Shaxted" userId="9f9508456a4a5dab" providerId="LiveId" clId="{4372C5F2-BBC2-4C67-96A7-543AE4D3BDE8}" dt="2024-01-22T13:34:14.649" v="40" actId="14100"/>
          <ac:spMkLst>
            <pc:docMk/>
            <pc:sldMk cId="2969686957" sldId="271"/>
            <ac:spMk id="2" creationId="{2F4F9A22-1C89-4EAA-6F3A-C9EB3DAFD741}"/>
          </ac:spMkLst>
        </pc:spChg>
      </pc:sldChg>
      <pc:sldChg chg="modTransition modNotesTx">
        <pc:chgData name="Simon Shaxted" userId="9f9508456a4a5dab" providerId="LiveId" clId="{4372C5F2-BBC2-4C67-96A7-543AE4D3BDE8}" dt="2024-01-22T13:35:52.142" v="67" actId="5793"/>
        <pc:sldMkLst>
          <pc:docMk/>
          <pc:sldMk cId="3009054528" sldId="272"/>
        </pc:sldMkLst>
      </pc:sldChg>
      <pc:sldChg chg="modSp mod modTransition">
        <pc:chgData name="Simon Shaxted" userId="9f9508456a4a5dab" providerId="LiveId" clId="{4372C5F2-BBC2-4C67-96A7-543AE4D3BDE8}" dt="2024-01-22T13:35:37.478" v="47" actId="14100"/>
        <pc:sldMkLst>
          <pc:docMk/>
          <pc:sldMk cId="757862738" sldId="273"/>
        </pc:sldMkLst>
        <pc:spChg chg="mod">
          <ac:chgData name="Simon Shaxted" userId="9f9508456a4a5dab" providerId="LiveId" clId="{4372C5F2-BBC2-4C67-96A7-543AE4D3BDE8}" dt="2024-01-22T13:35:37.478" v="47" actId="14100"/>
          <ac:spMkLst>
            <pc:docMk/>
            <pc:sldMk cId="757862738" sldId="273"/>
            <ac:spMk id="5" creationId="{EF42411E-0C9F-3FF5-C825-B15902FEAB5F}"/>
          </ac:spMkLst>
        </pc:spChg>
      </pc:sldChg>
      <pc:sldChg chg="modTransition">
        <pc:chgData name="Simon Shaxted" userId="9f9508456a4a5dab" providerId="LiveId" clId="{4372C5F2-BBC2-4C67-96A7-543AE4D3BDE8}" dt="2024-01-22T13:35:29.182" v="43"/>
        <pc:sldMkLst>
          <pc:docMk/>
          <pc:sldMk cId="2318724791" sldId="274"/>
        </pc:sldMkLst>
      </pc:sldChg>
      <pc:sldChg chg="modTransition">
        <pc:chgData name="Simon Shaxted" userId="9f9508456a4a5dab" providerId="LiveId" clId="{4372C5F2-BBC2-4C67-96A7-543AE4D3BDE8}" dt="2024-01-22T13:35:29.182" v="43"/>
        <pc:sldMkLst>
          <pc:docMk/>
          <pc:sldMk cId="3318270579" sldId="275"/>
        </pc:sldMkLst>
      </pc:sldChg>
      <pc:sldChg chg="modTransition">
        <pc:chgData name="Simon Shaxted" userId="9f9508456a4a5dab" providerId="LiveId" clId="{4372C5F2-BBC2-4C67-96A7-543AE4D3BDE8}" dt="2024-01-22T13:35:29.182" v="43"/>
        <pc:sldMkLst>
          <pc:docMk/>
          <pc:sldMk cId="989600447" sldId="276"/>
        </pc:sldMkLst>
      </pc:sldChg>
      <pc:sldChg chg="modTransition">
        <pc:chgData name="Simon Shaxted" userId="9f9508456a4a5dab" providerId="LiveId" clId="{4372C5F2-BBC2-4C67-96A7-543AE4D3BDE8}" dt="2024-01-22T13:35:29.182" v="43"/>
        <pc:sldMkLst>
          <pc:docMk/>
          <pc:sldMk cId="2671282912" sldId="277"/>
        </pc:sldMkLst>
      </pc:sldChg>
      <pc:sldChg chg="addSp delSp modSp add del mod setBg">
        <pc:chgData name="Simon Shaxted" userId="9f9508456a4a5dab" providerId="LiveId" clId="{4372C5F2-BBC2-4C67-96A7-543AE4D3BDE8}" dt="2023-09-04T08:52:11.164" v="32" actId="47"/>
        <pc:sldMkLst>
          <pc:docMk/>
          <pc:sldMk cId="3662704253" sldId="278"/>
        </pc:sldMkLst>
        <pc:spChg chg="del">
          <ac:chgData name="Simon Shaxted" userId="9f9508456a4a5dab" providerId="LiveId" clId="{4372C5F2-BBC2-4C67-96A7-543AE4D3BDE8}" dt="2023-09-04T08:48:05.612" v="1" actId="478"/>
          <ac:spMkLst>
            <pc:docMk/>
            <pc:sldMk cId="3662704253" sldId="278"/>
            <ac:spMk id="4" creationId="{C36E7903-8B36-AF17-8FA7-3D927724CB18}"/>
          </ac:spMkLst>
        </pc:spChg>
        <pc:spChg chg="del">
          <ac:chgData name="Simon Shaxted" userId="9f9508456a4a5dab" providerId="LiveId" clId="{4372C5F2-BBC2-4C67-96A7-543AE4D3BDE8}" dt="2023-09-04T08:48:05.612" v="1" actId="478"/>
          <ac:spMkLst>
            <pc:docMk/>
            <pc:sldMk cId="3662704253" sldId="278"/>
            <ac:spMk id="5" creationId="{C6F3C583-8067-056B-F8B1-390C09505E13}"/>
          </ac:spMkLst>
        </pc:spChg>
        <pc:spChg chg="del">
          <ac:chgData name="Simon Shaxted" userId="9f9508456a4a5dab" providerId="LiveId" clId="{4372C5F2-BBC2-4C67-96A7-543AE4D3BDE8}" dt="2023-09-04T08:48:05.612" v="1" actId="478"/>
          <ac:spMkLst>
            <pc:docMk/>
            <pc:sldMk cId="3662704253" sldId="278"/>
            <ac:spMk id="6" creationId="{BC7FE93A-450D-2DBC-90D3-067E953638C9}"/>
          </ac:spMkLst>
        </pc:spChg>
        <pc:spChg chg="del">
          <ac:chgData name="Simon Shaxted" userId="9f9508456a4a5dab" providerId="LiveId" clId="{4372C5F2-BBC2-4C67-96A7-543AE4D3BDE8}" dt="2023-09-04T08:48:05.612" v="1" actId="478"/>
          <ac:spMkLst>
            <pc:docMk/>
            <pc:sldMk cId="3662704253" sldId="278"/>
            <ac:spMk id="7" creationId="{320863EA-6DE7-A39B-FA91-F6B0B2009055}"/>
          </ac:spMkLst>
        </pc:spChg>
        <pc:spChg chg="del">
          <ac:chgData name="Simon Shaxted" userId="9f9508456a4a5dab" providerId="LiveId" clId="{4372C5F2-BBC2-4C67-96A7-543AE4D3BDE8}" dt="2023-09-04T08:48:05.612" v="1" actId="478"/>
          <ac:spMkLst>
            <pc:docMk/>
            <pc:sldMk cId="3662704253" sldId="278"/>
            <ac:spMk id="8" creationId="{B3575104-7621-6496-3D64-95EF942DAE23}"/>
          </ac:spMkLst>
        </pc:spChg>
        <pc:spChg chg="del">
          <ac:chgData name="Simon Shaxted" userId="9f9508456a4a5dab" providerId="LiveId" clId="{4372C5F2-BBC2-4C67-96A7-543AE4D3BDE8}" dt="2023-09-04T08:48:05.612" v="1" actId="478"/>
          <ac:spMkLst>
            <pc:docMk/>
            <pc:sldMk cId="3662704253" sldId="278"/>
            <ac:spMk id="9" creationId="{CE1887FA-8AB7-925B-75A8-1620C5691093}"/>
          </ac:spMkLst>
        </pc:spChg>
        <pc:spChg chg="del">
          <ac:chgData name="Simon Shaxted" userId="9f9508456a4a5dab" providerId="LiveId" clId="{4372C5F2-BBC2-4C67-96A7-543AE4D3BDE8}" dt="2023-09-04T08:48:05.612" v="1" actId="478"/>
          <ac:spMkLst>
            <pc:docMk/>
            <pc:sldMk cId="3662704253" sldId="278"/>
            <ac:spMk id="10" creationId="{9462FBBA-CBF2-16F2-A332-4EEC3F4EE2E3}"/>
          </ac:spMkLst>
        </pc:spChg>
        <pc:picChg chg="add del mod modCrop">
          <ac:chgData name="Simon Shaxted" userId="9f9508456a4a5dab" providerId="LiveId" clId="{4372C5F2-BBC2-4C67-96A7-543AE4D3BDE8}" dt="2023-09-04T08:49:38.867" v="13" actId="21"/>
          <ac:picMkLst>
            <pc:docMk/>
            <pc:sldMk cId="3662704253" sldId="278"/>
            <ac:picMk id="12" creationId="{1C8944BC-96F3-957B-4D15-61EA14AD1EFC}"/>
          </ac:picMkLst>
        </pc:picChg>
        <pc:picChg chg="add del mod modCrop">
          <ac:chgData name="Simon Shaxted" userId="9f9508456a4a5dab" providerId="LiveId" clId="{4372C5F2-BBC2-4C67-96A7-543AE4D3BDE8}" dt="2023-09-04T08:51:29.024" v="29" actId="21"/>
          <ac:picMkLst>
            <pc:docMk/>
            <pc:sldMk cId="3662704253" sldId="278"/>
            <ac:picMk id="14" creationId="{1F227C92-77D3-E764-0554-499FE8B8DEE7}"/>
          </ac:picMkLst>
        </pc:picChg>
      </pc:sldChg>
    </pc:docChg>
  </pc:docChgLst>
  <pc:docChgLst>
    <pc:chgData name="Simon Shaxted" userId="9f9508456a4a5dab" providerId="LiveId" clId="{C8410C62-0195-46DF-8286-16C0F9107F17}"/>
    <pc:docChg chg="addSld delSld modMainMaster">
      <pc:chgData name="Simon Shaxted" userId="9f9508456a4a5dab" providerId="LiveId" clId="{C8410C62-0195-46DF-8286-16C0F9107F17}" dt="2023-09-01T16:55:14.101" v="104"/>
      <pc:docMkLst>
        <pc:docMk/>
      </pc:docMkLst>
      <pc:sldChg chg="del">
        <pc:chgData name="Simon Shaxted" userId="9f9508456a4a5dab" providerId="LiveId" clId="{C8410C62-0195-46DF-8286-16C0F9107F17}" dt="2023-09-01T15:51:25.053" v="7" actId="47"/>
        <pc:sldMkLst>
          <pc:docMk/>
          <pc:sldMk cId="3130868884" sldId="261"/>
        </pc:sldMkLst>
      </pc:sldChg>
      <pc:sldChg chg="del">
        <pc:chgData name="Simon Shaxted" userId="9f9508456a4a5dab" providerId="LiveId" clId="{C8410C62-0195-46DF-8286-16C0F9107F17}" dt="2023-09-01T15:51:26.238" v="8" actId="47"/>
        <pc:sldMkLst>
          <pc:docMk/>
          <pc:sldMk cId="3499277333" sldId="262"/>
        </pc:sldMkLst>
      </pc:sldChg>
      <pc:sldChg chg="del">
        <pc:chgData name="Simon Shaxted" userId="9f9508456a4a5dab" providerId="LiveId" clId="{C8410C62-0195-46DF-8286-16C0F9107F17}" dt="2023-09-01T15:51:27.277" v="9" actId="47"/>
        <pc:sldMkLst>
          <pc:docMk/>
          <pc:sldMk cId="1779858177" sldId="263"/>
        </pc:sldMkLst>
      </pc:sldChg>
      <pc:sldChg chg="del">
        <pc:chgData name="Simon Shaxted" userId="9f9508456a4a5dab" providerId="LiveId" clId="{C8410C62-0195-46DF-8286-16C0F9107F17}" dt="2023-09-01T15:53:52.549" v="11" actId="47"/>
        <pc:sldMkLst>
          <pc:docMk/>
          <pc:sldMk cId="3717899641" sldId="264"/>
        </pc:sldMkLst>
      </pc:sldChg>
      <pc:sldChg chg="del">
        <pc:chgData name="Simon Shaxted" userId="9f9508456a4a5dab" providerId="LiveId" clId="{C8410C62-0195-46DF-8286-16C0F9107F17}" dt="2023-09-01T15:51:14.545" v="2" actId="47"/>
        <pc:sldMkLst>
          <pc:docMk/>
          <pc:sldMk cId="173413865" sldId="265"/>
        </pc:sldMkLst>
      </pc:sldChg>
      <pc:sldChg chg="new">
        <pc:chgData name="Simon Shaxted" userId="9f9508456a4a5dab" providerId="LiveId" clId="{C8410C62-0195-46DF-8286-16C0F9107F17}" dt="2023-09-01T15:53:47.091" v="10" actId="680"/>
        <pc:sldMkLst>
          <pc:docMk/>
          <pc:sldMk cId="906457398" sldId="265"/>
        </pc:sldMkLst>
      </pc:sldChg>
      <pc:sldChg chg="del">
        <pc:chgData name="Simon Shaxted" userId="9f9508456a4a5dab" providerId="LiveId" clId="{C8410C62-0195-46DF-8286-16C0F9107F17}" dt="2023-09-01T15:51:23.863" v="6" actId="47"/>
        <pc:sldMkLst>
          <pc:docMk/>
          <pc:sldMk cId="1953584502" sldId="266"/>
        </pc:sldMkLst>
      </pc:sldChg>
      <pc:sldChg chg="del">
        <pc:chgData name="Simon Shaxted" userId="9f9508456a4a5dab" providerId="LiveId" clId="{C8410C62-0195-46DF-8286-16C0F9107F17}" dt="2023-09-01T15:51:12.773" v="0" actId="47"/>
        <pc:sldMkLst>
          <pc:docMk/>
          <pc:sldMk cId="1049183351" sldId="267"/>
        </pc:sldMkLst>
      </pc:sldChg>
      <pc:sldChg chg="del">
        <pc:chgData name="Simon Shaxted" userId="9f9508456a4a5dab" providerId="LiveId" clId="{C8410C62-0195-46DF-8286-16C0F9107F17}" dt="2023-09-01T15:51:13.367" v="1" actId="47"/>
        <pc:sldMkLst>
          <pc:docMk/>
          <pc:sldMk cId="3205212439" sldId="268"/>
        </pc:sldMkLst>
      </pc:sldChg>
      <pc:sldChg chg="del">
        <pc:chgData name="Simon Shaxted" userId="9f9508456a4a5dab" providerId="LiveId" clId="{C8410C62-0195-46DF-8286-16C0F9107F17}" dt="2023-09-01T15:51:17.036" v="3" actId="47"/>
        <pc:sldMkLst>
          <pc:docMk/>
          <pc:sldMk cId="1382622169" sldId="269"/>
        </pc:sldMkLst>
      </pc:sldChg>
      <pc:sldChg chg="del">
        <pc:chgData name="Simon Shaxted" userId="9f9508456a4a5dab" providerId="LiveId" clId="{C8410C62-0195-46DF-8286-16C0F9107F17}" dt="2023-09-01T15:51:21.524" v="4" actId="47"/>
        <pc:sldMkLst>
          <pc:docMk/>
          <pc:sldMk cId="3233902155" sldId="271"/>
        </pc:sldMkLst>
      </pc:sldChg>
      <pc:sldChg chg="del">
        <pc:chgData name="Simon Shaxted" userId="9f9508456a4a5dab" providerId="LiveId" clId="{C8410C62-0195-46DF-8286-16C0F9107F17}" dt="2023-09-01T15:51:22.929" v="5" actId="47"/>
        <pc:sldMkLst>
          <pc:docMk/>
          <pc:sldMk cId="1125211137" sldId="272"/>
        </pc:sldMkLst>
      </pc:sldChg>
      <pc:sldMasterChg chg="setBg">
        <pc:chgData name="Simon Shaxted" userId="9f9508456a4a5dab" providerId="LiveId" clId="{C8410C62-0195-46DF-8286-16C0F9107F17}" dt="2023-09-01T16:17:04.630" v="65"/>
        <pc:sldMasterMkLst>
          <pc:docMk/>
          <pc:sldMasterMk cId="1307841505" sldId="2147483690"/>
        </pc:sldMasterMkLst>
      </pc:sldMasterChg>
      <pc:sldMasterChg chg="setBg">
        <pc:chgData name="Simon Shaxted" userId="9f9508456a4a5dab" providerId="LiveId" clId="{C8410C62-0195-46DF-8286-16C0F9107F17}" dt="2023-09-01T16:15:45.156" v="63"/>
        <pc:sldMasterMkLst>
          <pc:docMk/>
          <pc:sldMasterMk cId="214336556" sldId="2147483698"/>
        </pc:sldMasterMkLst>
      </pc:sldMasterChg>
      <pc:sldMasterChg chg="setBg">
        <pc:chgData name="Simon Shaxted" userId="9f9508456a4a5dab" providerId="LiveId" clId="{C8410C62-0195-46DF-8286-16C0F9107F17}" dt="2023-09-01T16:14:09.293" v="48"/>
        <pc:sldMasterMkLst>
          <pc:docMk/>
          <pc:sldMasterMk cId="3610234048" sldId="2147483708"/>
        </pc:sldMasterMkLst>
      </pc:sldMasterChg>
      <pc:sldMasterChg chg="setBg">
        <pc:chgData name="Simon Shaxted" userId="9f9508456a4a5dab" providerId="LiveId" clId="{C8410C62-0195-46DF-8286-16C0F9107F17}" dt="2023-09-01T16:22:19.701" v="80"/>
        <pc:sldMasterMkLst>
          <pc:docMk/>
          <pc:sldMasterMk cId="2896024183" sldId="2147483716"/>
        </pc:sldMasterMkLst>
      </pc:sldMasterChg>
      <pc:sldMasterChg chg="modSldLayout">
        <pc:chgData name="Simon Shaxted" userId="9f9508456a4a5dab" providerId="LiveId" clId="{C8410C62-0195-46DF-8286-16C0F9107F17}" dt="2023-09-01T16:54:18.301" v="89"/>
        <pc:sldMasterMkLst>
          <pc:docMk/>
          <pc:sldMasterMk cId="2241275065" sldId="2147483727"/>
        </pc:sldMasterMkLst>
        <pc:sldLayoutChg chg="modAnim">
          <pc:chgData name="Simon Shaxted" userId="9f9508456a4a5dab" providerId="LiveId" clId="{C8410C62-0195-46DF-8286-16C0F9107F17}" dt="2023-09-01T16:54:09.510" v="87"/>
          <pc:sldLayoutMkLst>
            <pc:docMk/>
            <pc:sldMasterMk cId="2241275065" sldId="2147483727"/>
            <pc:sldLayoutMk cId="3303536651" sldId="2147483730"/>
          </pc:sldLayoutMkLst>
        </pc:sldLayoutChg>
        <pc:sldLayoutChg chg="modAnim">
          <pc:chgData name="Simon Shaxted" userId="9f9508456a4a5dab" providerId="LiveId" clId="{C8410C62-0195-46DF-8286-16C0F9107F17}" dt="2023-09-01T16:54:15.742" v="88"/>
          <pc:sldLayoutMkLst>
            <pc:docMk/>
            <pc:sldMasterMk cId="2241275065" sldId="2147483727"/>
            <pc:sldLayoutMk cId="2598786810" sldId="2147483785"/>
          </pc:sldLayoutMkLst>
        </pc:sldLayoutChg>
        <pc:sldLayoutChg chg="modAnim">
          <pc:chgData name="Simon Shaxted" userId="9f9508456a4a5dab" providerId="LiveId" clId="{C8410C62-0195-46DF-8286-16C0F9107F17}" dt="2023-09-01T16:54:18.301" v="89"/>
          <pc:sldLayoutMkLst>
            <pc:docMk/>
            <pc:sldMasterMk cId="2241275065" sldId="2147483727"/>
            <pc:sldLayoutMk cId="4198440859" sldId="2147483786"/>
          </pc:sldLayoutMkLst>
        </pc:sldLayoutChg>
      </pc:sldMasterChg>
      <pc:sldMasterChg chg="setBg">
        <pc:chgData name="Simon Shaxted" userId="9f9508456a4a5dab" providerId="LiveId" clId="{C8410C62-0195-46DF-8286-16C0F9107F17}" dt="2023-09-01T16:22:04.315" v="79"/>
        <pc:sldMasterMkLst>
          <pc:docMk/>
          <pc:sldMasterMk cId="2556297653" sldId="2147483738"/>
        </pc:sldMasterMkLst>
      </pc:sldMasterChg>
      <pc:sldMasterChg chg="setBg">
        <pc:chgData name="Simon Shaxted" userId="9f9508456a4a5dab" providerId="LiveId" clId="{C8410C62-0195-46DF-8286-16C0F9107F17}" dt="2023-09-01T16:21:34.497" v="78"/>
        <pc:sldMasterMkLst>
          <pc:docMk/>
          <pc:sldMasterMk cId="1704107344" sldId="2147483748"/>
        </pc:sldMasterMkLst>
      </pc:sldMasterChg>
      <pc:sldMasterChg chg="setBg modSldLayout">
        <pc:chgData name="Simon Shaxted" userId="9f9508456a4a5dab" providerId="LiveId" clId="{C8410C62-0195-46DF-8286-16C0F9107F17}" dt="2023-09-01T16:32:31.141" v="81" actId="20577"/>
        <pc:sldMasterMkLst>
          <pc:docMk/>
          <pc:sldMasterMk cId="612845616" sldId="2147483788"/>
        </pc:sldMasterMkLst>
        <pc:sldLayoutChg chg="modSp mod">
          <pc:chgData name="Simon Shaxted" userId="9f9508456a4a5dab" providerId="LiveId" clId="{C8410C62-0195-46DF-8286-16C0F9107F17}" dt="2023-09-01T16:32:31.141" v="81" actId="20577"/>
          <pc:sldLayoutMkLst>
            <pc:docMk/>
            <pc:sldMasterMk cId="612845616" sldId="2147483788"/>
            <pc:sldLayoutMk cId="1383550888" sldId="2147483839"/>
          </pc:sldLayoutMkLst>
          <pc:spChg chg="mod">
            <ac:chgData name="Simon Shaxted" userId="9f9508456a4a5dab" providerId="LiveId" clId="{C8410C62-0195-46DF-8286-16C0F9107F17}" dt="2023-09-01T16:32:31.141" v="81" actId="20577"/>
            <ac:spMkLst>
              <pc:docMk/>
              <pc:sldMasterMk cId="612845616" sldId="2147483788"/>
              <pc:sldLayoutMk cId="1383550888" sldId="2147483839"/>
              <ac:spMk id="7" creationId="{69883357-3195-6D6F-D7B5-299674544EBD}"/>
            </ac:spMkLst>
          </pc:spChg>
        </pc:sldLayoutChg>
      </pc:sldMasterChg>
      <pc:sldMasterChg chg="setBg modSldLayout">
        <pc:chgData name="Simon Shaxted" userId="9f9508456a4a5dab" providerId="LiveId" clId="{C8410C62-0195-46DF-8286-16C0F9107F17}" dt="2023-09-01T16:32:37.863" v="82" actId="20577"/>
        <pc:sldMasterMkLst>
          <pc:docMk/>
          <pc:sldMasterMk cId="989229238" sldId="2147483795"/>
        </pc:sldMasterMkLst>
        <pc:sldLayoutChg chg="modSp mod">
          <pc:chgData name="Simon Shaxted" userId="9f9508456a4a5dab" providerId="LiveId" clId="{C8410C62-0195-46DF-8286-16C0F9107F17}" dt="2023-09-01T16:32:37.863" v="82" actId="20577"/>
          <pc:sldLayoutMkLst>
            <pc:docMk/>
            <pc:sldMasterMk cId="989229238" sldId="2147483795"/>
            <pc:sldLayoutMk cId="4011736060" sldId="2147483840"/>
          </pc:sldLayoutMkLst>
          <pc:spChg chg="mod">
            <ac:chgData name="Simon Shaxted" userId="9f9508456a4a5dab" providerId="LiveId" clId="{C8410C62-0195-46DF-8286-16C0F9107F17}" dt="2023-09-01T16:32:37.863" v="82" actId="20577"/>
            <ac:spMkLst>
              <pc:docMk/>
              <pc:sldMasterMk cId="989229238" sldId="2147483795"/>
              <pc:sldLayoutMk cId="4011736060" sldId="2147483840"/>
              <ac:spMk id="7" creationId="{69883357-3195-6D6F-D7B5-299674544EBD}"/>
            </ac:spMkLst>
          </pc:spChg>
        </pc:sldLayoutChg>
      </pc:sldMasterChg>
      <pc:sldMasterChg chg="setBg modSldLayout">
        <pc:chgData name="Simon Shaxted" userId="9f9508456a4a5dab" providerId="LiveId" clId="{C8410C62-0195-46DF-8286-16C0F9107F17}" dt="2023-09-01T16:32:46.691" v="83" actId="20577"/>
        <pc:sldMasterMkLst>
          <pc:docMk/>
          <pc:sldMasterMk cId="1822677408" sldId="2147483802"/>
        </pc:sldMasterMkLst>
        <pc:sldLayoutChg chg="modSp mod">
          <pc:chgData name="Simon Shaxted" userId="9f9508456a4a5dab" providerId="LiveId" clId="{C8410C62-0195-46DF-8286-16C0F9107F17}" dt="2023-09-01T16:32:46.691" v="83" actId="20577"/>
          <pc:sldLayoutMkLst>
            <pc:docMk/>
            <pc:sldMasterMk cId="1822677408" sldId="2147483802"/>
            <pc:sldLayoutMk cId="3824379294" sldId="2147483841"/>
          </pc:sldLayoutMkLst>
          <pc:spChg chg="mod">
            <ac:chgData name="Simon Shaxted" userId="9f9508456a4a5dab" providerId="LiveId" clId="{C8410C62-0195-46DF-8286-16C0F9107F17}" dt="2023-09-01T16:32:46.691" v="83" actId="20577"/>
            <ac:spMkLst>
              <pc:docMk/>
              <pc:sldMasterMk cId="1822677408" sldId="2147483802"/>
              <pc:sldLayoutMk cId="3824379294" sldId="2147483841"/>
              <ac:spMk id="7" creationId="{69883357-3195-6D6F-D7B5-299674544EBD}"/>
            </ac:spMkLst>
          </pc:spChg>
        </pc:sldLayoutChg>
      </pc:sldMasterChg>
      <pc:sldMasterChg chg="modSldLayout">
        <pc:chgData name="Simon Shaxted" userId="9f9508456a4a5dab" providerId="LiveId" clId="{C8410C62-0195-46DF-8286-16C0F9107F17}" dt="2023-09-01T16:32:54.174" v="84" actId="20577"/>
        <pc:sldMasterMkLst>
          <pc:docMk/>
          <pc:sldMasterMk cId="3147357156" sldId="2147483809"/>
        </pc:sldMasterMkLst>
        <pc:sldLayoutChg chg="modSp mod">
          <pc:chgData name="Simon Shaxted" userId="9f9508456a4a5dab" providerId="LiveId" clId="{C8410C62-0195-46DF-8286-16C0F9107F17}" dt="2023-09-01T16:32:54.174" v="84" actId="20577"/>
          <pc:sldLayoutMkLst>
            <pc:docMk/>
            <pc:sldMasterMk cId="3147357156" sldId="2147483809"/>
            <pc:sldLayoutMk cId="610079190" sldId="2147483842"/>
          </pc:sldLayoutMkLst>
          <pc:spChg chg="mod">
            <ac:chgData name="Simon Shaxted" userId="9f9508456a4a5dab" providerId="LiveId" clId="{C8410C62-0195-46DF-8286-16C0F9107F17}" dt="2023-09-01T16:32:54.174" v="84" actId="20577"/>
            <ac:spMkLst>
              <pc:docMk/>
              <pc:sldMasterMk cId="3147357156" sldId="2147483809"/>
              <pc:sldLayoutMk cId="610079190" sldId="2147483842"/>
              <ac:spMk id="7" creationId="{69883357-3195-6D6F-D7B5-299674544EBD}"/>
            </ac:spMkLst>
          </pc:spChg>
        </pc:sldLayoutChg>
      </pc:sldMasterChg>
      <pc:sldMasterChg chg="modSldLayout">
        <pc:chgData name="Simon Shaxted" userId="9f9508456a4a5dab" providerId="LiveId" clId="{C8410C62-0195-46DF-8286-16C0F9107F17}" dt="2023-09-01T16:54:36.151" v="94"/>
        <pc:sldMasterMkLst>
          <pc:docMk/>
          <pc:sldMasterMk cId="214980577" sldId="2147483816"/>
        </pc:sldMasterMkLst>
        <pc:sldLayoutChg chg="modAnim">
          <pc:chgData name="Simon Shaxted" userId="9f9508456a4a5dab" providerId="LiveId" clId="{C8410C62-0195-46DF-8286-16C0F9107F17}" dt="2023-09-01T16:54:27.385" v="92"/>
          <pc:sldLayoutMkLst>
            <pc:docMk/>
            <pc:sldMasterMk cId="214980577" sldId="2147483816"/>
            <pc:sldLayoutMk cId="3139837993" sldId="2147483818"/>
          </pc:sldLayoutMkLst>
        </pc:sldLayoutChg>
        <pc:sldLayoutChg chg="modSp mod">
          <pc:chgData name="Simon Shaxted" userId="9f9508456a4a5dab" providerId="LiveId" clId="{C8410C62-0195-46DF-8286-16C0F9107F17}" dt="2023-09-01T15:55:24.408" v="12" actId="14861"/>
          <pc:sldLayoutMkLst>
            <pc:docMk/>
            <pc:sldMasterMk cId="214980577" sldId="2147483816"/>
            <pc:sldLayoutMk cId="2402928173" sldId="2147483820"/>
          </pc:sldLayoutMkLst>
          <pc:spChg chg="mod">
            <ac:chgData name="Simon Shaxted" userId="9f9508456a4a5dab" providerId="LiveId" clId="{C8410C62-0195-46DF-8286-16C0F9107F17}" dt="2023-09-01T15:55:24.408" v="12" actId="14861"/>
            <ac:spMkLst>
              <pc:docMk/>
              <pc:sldMasterMk cId="214980577" sldId="2147483816"/>
              <pc:sldLayoutMk cId="2402928173" sldId="2147483820"/>
              <ac:spMk id="4" creationId="{1F02934A-FD40-6F4B-9DDA-D0D67A1CA3B0}"/>
            </ac:spMkLst>
          </pc:spChg>
          <pc:spChg chg="mod">
            <ac:chgData name="Simon Shaxted" userId="9f9508456a4a5dab" providerId="LiveId" clId="{C8410C62-0195-46DF-8286-16C0F9107F17}" dt="2023-09-01T15:55:24.408" v="12" actId="14861"/>
            <ac:spMkLst>
              <pc:docMk/>
              <pc:sldMasterMk cId="214980577" sldId="2147483816"/>
              <pc:sldLayoutMk cId="2402928173" sldId="2147483820"/>
              <ac:spMk id="10" creationId="{77463680-44BE-622E-A9A8-BD81B5119726}"/>
            </ac:spMkLst>
          </pc:spChg>
          <pc:spChg chg="mod">
            <ac:chgData name="Simon Shaxted" userId="9f9508456a4a5dab" providerId="LiveId" clId="{C8410C62-0195-46DF-8286-16C0F9107F17}" dt="2023-09-01T15:55:24.408" v="12" actId="14861"/>
            <ac:spMkLst>
              <pc:docMk/>
              <pc:sldMasterMk cId="214980577" sldId="2147483816"/>
              <pc:sldLayoutMk cId="2402928173" sldId="2147483820"/>
              <ac:spMk id="12" creationId="{0C8037E9-522B-4AFC-7605-09043A36A9CE}"/>
            </ac:spMkLst>
          </pc:spChg>
          <pc:spChg chg="mod">
            <ac:chgData name="Simon Shaxted" userId="9f9508456a4a5dab" providerId="LiveId" clId="{C8410C62-0195-46DF-8286-16C0F9107F17}" dt="2023-09-01T15:55:24.408" v="12" actId="14861"/>
            <ac:spMkLst>
              <pc:docMk/>
              <pc:sldMasterMk cId="214980577" sldId="2147483816"/>
              <pc:sldLayoutMk cId="2402928173" sldId="2147483820"/>
              <ac:spMk id="13" creationId="{6C751071-FCE7-5D92-7045-8AD32C73FA0A}"/>
            </ac:spMkLst>
          </pc:spChg>
        </pc:sldLayoutChg>
        <pc:sldLayoutChg chg="modAnim">
          <pc:chgData name="Simon Shaxted" userId="9f9508456a4a5dab" providerId="LiveId" clId="{C8410C62-0195-46DF-8286-16C0F9107F17}" dt="2023-09-01T16:54:36.151" v="94"/>
          <pc:sldLayoutMkLst>
            <pc:docMk/>
            <pc:sldMasterMk cId="214980577" sldId="2147483816"/>
            <pc:sldLayoutMk cId="312049844" sldId="2147483821"/>
          </pc:sldLayoutMkLst>
        </pc:sldLayoutChg>
        <pc:sldLayoutChg chg="modAnim">
          <pc:chgData name="Simon Shaxted" userId="9f9508456a4a5dab" providerId="LiveId" clId="{C8410C62-0195-46DF-8286-16C0F9107F17}" dt="2023-09-01T16:54:32.997" v="93"/>
          <pc:sldLayoutMkLst>
            <pc:docMk/>
            <pc:sldMasterMk cId="214980577" sldId="2147483816"/>
            <pc:sldLayoutMk cId="1036963160" sldId="2147483822"/>
          </pc:sldLayoutMkLst>
        </pc:sldLayoutChg>
      </pc:sldMasterChg>
      <pc:sldMasterChg chg="modSldLayout">
        <pc:chgData name="Simon Shaxted" userId="9f9508456a4a5dab" providerId="LiveId" clId="{C8410C62-0195-46DF-8286-16C0F9107F17}" dt="2023-09-01T16:54:58.151" v="99"/>
        <pc:sldMasterMkLst>
          <pc:docMk/>
          <pc:sldMasterMk cId="964749415" sldId="2147483823"/>
        </pc:sldMasterMkLst>
        <pc:sldLayoutChg chg="modAnim">
          <pc:chgData name="Simon Shaxted" userId="9f9508456a4a5dab" providerId="LiveId" clId="{C8410C62-0195-46DF-8286-16C0F9107F17}" dt="2023-09-01T16:54:49.270" v="97"/>
          <pc:sldLayoutMkLst>
            <pc:docMk/>
            <pc:sldMasterMk cId="964749415" sldId="2147483823"/>
            <pc:sldLayoutMk cId="1437880635" sldId="2147483825"/>
          </pc:sldLayoutMkLst>
        </pc:sldLayoutChg>
        <pc:sldLayoutChg chg="modAnim">
          <pc:chgData name="Simon Shaxted" userId="9f9508456a4a5dab" providerId="LiveId" clId="{C8410C62-0195-46DF-8286-16C0F9107F17}" dt="2023-09-01T16:54:58.151" v="99"/>
          <pc:sldLayoutMkLst>
            <pc:docMk/>
            <pc:sldMasterMk cId="964749415" sldId="2147483823"/>
            <pc:sldLayoutMk cId="1585656588" sldId="2147483828"/>
          </pc:sldLayoutMkLst>
        </pc:sldLayoutChg>
        <pc:sldLayoutChg chg="modAnim">
          <pc:chgData name="Simon Shaxted" userId="9f9508456a4a5dab" providerId="LiveId" clId="{C8410C62-0195-46DF-8286-16C0F9107F17}" dt="2023-09-01T16:54:54.529" v="98"/>
          <pc:sldLayoutMkLst>
            <pc:docMk/>
            <pc:sldMasterMk cId="964749415" sldId="2147483823"/>
            <pc:sldLayoutMk cId="556648136" sldId="2147483829"/>
          </pc:sldLayoutMkLst>
        </pc:sldLayoutChg>
      </pc:sldMasterChg>
      <pc:sldMasterChg chg="modSldLayout">
        <pc:chgData name="Simon Shaxted" userId="9f9508456a4a5dab" providerId="LiveId" clId="{C8410C62-0195-46DF-8286-16C0F9107F17}" dt="2023-09-01T16:55:14.101" v="104"/>
        <pc:sldMasterMkLst>
          <pc:docMk/>
          <pc:sldMasterMk cId="2877208244" sldId="2147483830"/>
        </pc:sldMasterMkLst>
        <pc:sldLayoutChg chg="modAnim">
          <pc:chgData name="Simon Shaxted" userId="9f9508456a4a5dab" providerId="LiveId" clId="{C8410C62-0195-46DF-8286-16C0F9107F17}" dt="2023-09-01T16:55:06.068" v="102"/>
          <pc:sldLayoutMkLst>
            <pc:docMk/>
            <pc:sldMasterMk cId="2877208244" sldId="2147483830"/>
            <pc:sldLayoutMk cId="1779690730" sldId="2147483832"/>
          </pc:sldLayoutMkLst>
        </pc:sldLayoutChg>
        <pc:sldLayoutChg chg="modAnim">
          <pc:chgData name="Simon Shaxted" userId="9f9508456a4a5dab" providerId="LiveId" clId="{C8410C62-0195-46DF-8286-16C0F9107F17}" dt="2023-09-01T16:55:14.101" v="104"/>
          <pc:sldLayoutMkLst>
            <pc:docMk/>
            <pc:sldMasterMk cId="2877208244" sldId="2147483830"/>
            <pc:sldLayoutMk cId="1622877680" sldId="2147483835"/>
          </pc:sldLayoutMkLst>
        </pc:sldLayoutChg>
        <pc:sldLayoutChg chg="modAnim">
          <pc:chgData name="Simon Shaxted" userId="9f9508456a4a5dab" providerId="LiveId" clId="{C8410C62-0195-46DF-8286-16C0F9107F17}" dt="2023-09-01T16:55:11.140" v="103"/>
          <pc:sldLayoutMkLst>
            <pc:docMk/>
            <pc:sldMasterMk cId="2877208244" sldId="2147483830"/>
            <pc:sldLayoutMk cId="1247025844" sldId="2147483836"/>
          </pc:sldLayoutMkLst>
        </pc:sldLayoutChg>
      </pc:sldMasterChg>
    </pc:docChg>
  </pc:docChgLst>
  <pc:docChgLst>
    <pc:chgData name="Simon Shaxted" userId="9f9508456a4a5dab" providerId="LiveId" clId="{D94B20FD-09CB-497C-8FE9-C19589433614}"/>
    <pc:docChg chg="undo redo custSel addSld delSld modSld sldOrd addMainMaster delMainMaster modMainMaster">
      <pc:chgData name="Simon Shaxted" userId="9f9508456a4a5dab" providerId="LiveId" clId="{D94B20FD-09CB-497C-8FE9-C19589433614}" dt="2023-08-08T08:39:06.358" v="3807" actId="6014"/>
      <pc:docMkLst>
        <pc:docMk/>
      </pc:docMkLst>
      <pc:sldChg chg="del">
        <pc:chgData name="Simon Shaxted" userId="9f9508456a4a5dab" providerId="LiveId" clId="{D94B20FD-09CB-497C-8FE9-C19589433614}" dt="2023-08-08T08:36:49.679" v="3791" actId="47"/>
        <pc:sldMkLst>
          <pc:docMk/>
          <pc:sldMk cId="3715965295" sldId="258"/>
        </pc:sldMkLst>
      </pc:sldChg>
      <pc:sldChg chg="addSp delSp modSp new del mod ord">
        <pc:chgData name="Simon Shaxted" userId="9f9508456a4a5dab" providerId="LiveId" clId="{D94B20FD-09CB-497C-8FE9-C19589433614}" dt="2023-08-02T15:06:28.505" v="705" actId="47"/>
        <pc:sldMkLst>
          <pc:docMk/>
          <pc:sldMk cId="901528995" sldId="260"/>
        </pc:sldMkLst>
        <pc:spChg chg="add del mod">
          <ac:chgData name="Simon Shaxted" userId="9f9508456a4a5dab" providerId="LiveId" clId="{D94B20FD-09CB-497C-8FE9-C19589433614}" dt="2023-08-02T15:06:26.068" v="704" actId="478"/>
          <ac:spMkLst>
            <pc:docMk/>
            <pc:sldMk cId="901528995" sldId="260"/>
            <ac:spMk id="2" creationId="{293AD29A-8CD6-2EF5-AA82-A0D942BAF039}"/>
          </ac:spMkLst>
        </pc:spChg>
      </pc:sldChg>
      <pc:sldChg chg="new del mod modClrScheme chgLayout">
        <pc:chgData name="Simon Shaxted" userId="9f9508456a4a5dab" providerId="LiveId" clId="{D94B20FD-09CB-497C-8FE9-C19589433614}" dt="2023-08-08T08:36:44.395" v="3790" actId="47"/>
        <pc:sldMkLst>
          <pc:docMk/>
          <pc:sldMk cId="1897798681" sldId="260"/>
        </pc:sldMkLst>
      </pc:sldChg>
      <pc:sldChg chg="addSp modSp new del mod">
        <pc:chgData name="Simon Shaxted" userId="9f9508456a4a5dab" providerId="LiveId" clId="{D94B20FD-09CB-497C-8FE9-C19589433614}" dt="2023-08-03T13:36:46.436" v="716" actId="47"/>
        <pc:sldMkLst>
          <pc:docMk/>
          <pc:sldMk cId="3300985481" sldId="260"/>
        </pc:sldMkLst>
        <pc:spChg chg="add mod">
          <ac:chgData name="Simon Shaxted" userId="9f9508456a4a5dab" providerId="LiveId" clId="{D94B20FD-09CB-497C-8FE9-C19589433614}" dt="2023-08-03T10:55:16.992" v="712" actId="207"/>
          <ac:spMkLst>
            <pc:docMk/>
            <pc:sldMk cId="3300985481" sldId="260"/>
            <ac:spMk id="2" creationId="{8B93D5DE-34DF-36AE-4F6A-4ABE03E43E2C}"/>
          </ac:spMkLst>
        </pc:spChg>
        <pc:spChg chg="add mod">
          <ac:chgData name="Simon Shaxted" userId="9f9508456a4a5dab" providerId="LiveId" clId="{D94B20FD-09CB-497C-8FE9-C19589433614}" dt="2023-08-03T10:53:50.867" v="707"/>
          <ac:spMkLst>
            <pc:docMk/>
            <pc:sldMk cId="3300985481" sldId="260"/>
            <ac:spMk id="3" creationId="{92E2F159-00A6-8B32-A1CE-EA9DC81647ED}"/>
          </ac:spMkLst>
        </pc:spChg>
        <pc:spChg chg="add mod">
          <ac:chgData name="Simon Shaxted" userId="9f9508456a4a5dab" providerId="LiveId" clId="{D94B20FD-09CB-497C-8FE9-C19589433614}" dt="2023-08-03T10:53:50.867" v="707"/>
          <ac:spMkLst>
            <pc:docMk/>
            <pc:sldMk cId="3300985481" sldId="260"/>
            <ac:spMk id="5" creationId="{7CE1EE6F-0374-B16D-D979-B0649B62EA48}"/>
          </ac:spMkLst>
        </pc:spChg>
        <pc:picChg chg="add mod">
          <ac:chgData name="Simon Shaxted" userId="9f9508456a4a5dab" providerId="LiveId" clId="{D94B20FD-09CB-497C-8FE9-C19589433614}" dt="2023-08-03T10:53:50.867" v="707"/>
          <ac:picMkLst>
            <pc:docMk/>
            <pc:sldMk cId="3300985481" sldId="260"/>
            <ac:picMk id="4" creationId="{7CCAF040-E2E5-2081-28EC-CB29444DD1DC}"/>
          </ac:picMkLst>
        </pc:picChg>
      </pc:sldChg>
      <pc:sldChg chg="new del">
        <pc:chgData name="Simon Shaxted" userId="9f9508456a4a5dab" providerId="LiveId" clId="{D94B20FD-09CB-497C-8FE9-C19589433614}" dt="2023-08-07T14:42:03.860" v="3441" actId="47"/>
        <pc:sldMkLst>
          <pc:docMk/>
          <pc:sldMk cId="1510194544" sldId="261"/>
        </pc:sldMkLst>
      </pc:sldChg>
      <pc:sldChg chg="new del">
        <pc:chgData name="Simon Shaxted" userId="9f9508456a4a5dab" providerId="LiveId" clId="{D94B20FD-09CB-497C-8FE9-C19589433614}" dt="2023-08-08T08:26:49.006" v="3746" actId="680"/>
        <pc:sldMkLst>
          <pc:docMk/>
          <pc:sldMk cId="1631475547" sldId="261"/>
        </pc:sldMkLst>
      </pc:sldChg>
      <pc:sldChg chg="new del">
        <pc:chgData name="Simon Shaxted" userId="9f9508456a4a5dab" providerId="LiveId" clId="{D94B20FD-09CB-497C-8FE9-C19589433614}" dt="2023-08-07T12:47:57.741" v="2257" actId="47"/>
        <pc:sldMkLst>
          <pc:docMk/>
          <pc:sldMk cId="2138131542" sldId="261"/>
        </pc:sldMkLst>
      </pc:sldChg>
      <pc:sldChg chg="new del">
        <pc:chgData name="Simon Shaxted" userId="9f9508456a4a5dab" providerId="LiveId" clId="{D94B20FD-09CB-497C-8FE9-C19589433614}" dt="2023-08-03T13:36:48.514" v="718" actId="47"/>
        <pc:sldMkLst>
          <pc:docMk/>
          <pc:sldMk cId="2207257148" sldId="261"/>
        </pc:sldMkLst>
      </pc:sldChg>
      <pc:sldChg chg="new del">
        <pc:chgData name="Simon Shaxted" userId="9f9508456a4a5dab" providerId="LiveId" clId="{D94B20FD-09CB-497C-8FE9-C19589433614}" dt="2023-08-07T13:20:21.893" v="2605" actId="47"/>
        <pc:sldMkLst>
          <pc:docMk/>
          <pc:sldMk cId="2319278659" sldId="261"/>
        </pc:sldMkLst>
      </pc:sldChg>
      <pc:sldChg chg="new del">
        <pc:chgData name="Simon Shaxted" userId="9f9508456a4a5dab" providerId="LiveId" clId="{D94B20FD-09CB-497C-8FE9-C19589433614}" dt="2023-08-07T10:06:42.620" v="1436" actId="47"/>
        <pc:sldMkLst>
          <pc:docMk/>
          <pc:sldMk cId="2355267653" sldId="261"/>
        </pc:sldMkLst>
      </pc:sldChg>
      <pc:sldChg chg="addSp delSp modSp new del">
        <pc:chgData name="Simon Shaxted" userId="9f9508456a4a5dab" providerId="LiveId" clId="{D94B20FD-09CB-497C-8FE9-C19589433614}" dt="2023-08-07T11:07:28.846" v="1947" actId="47"/>
        <pc:sldMkLst>
          <pc:docMk/>
          <pc:sldMk cId="2703181430" sldId="261"/>
        </pc:sldMkLst>
        <pc:picChg chg="add del mod">
          <ac:chgData name="Simon Shaxted" userId="9f9508456a4a5dab" providerId="LiveId" clId="{D94B20FD-09CB-497C-8FE9-C19589433614}" dt="2023-08-07T11:07:26.464" v="1946"/>
          <ac:picMkLst>
            <pc:docMk/>
            <pc:sldMk cId="2703181430" sldId="261"/>
            <ac:picMk id="2" creationId="{16DFEE65-59B9-F618-4059-DB3F3993F41A}"/>
          </ac:picMkLst>
        </pc:picChg>
      </pc:sldChg>
      <pc:sldChg chg="new">
        <pc:chgData name="Simon Shaxted" userId="9f9508456a4a5dab" providerId="LiveId" clId="{D94B20FD-09CB-497C-8FE9-C19589433614}" dt="2023-08-08T08:36:20.587" v="3787" actId="680"/>
        <pc:sldMkLst>
          <pc:docMk/>
          <pc:sldMk cId="3130868884" sldId="261"/>
        </pc:sldMkLst>
      </pc:sldChg>
      <pc:sldChg chg="new del">
        <pc:chgData name="Simon Shaxted" userId="9f9508456a4a5dab" providerId="LiveId" clId="{D94B20FD-09CB-497C-8FE9-C19589433614}" dt="2023-08-03T13:36:50.138" v="719" actId="47"/>
        <pc:sldMkLst>
          <pc:docMk/>
          <pc:sldMk cId="2406176787" sldId="262"/>
        </pc:sldMkLst>
      </pc:sldChg>
      <pc:sldChg chg="new del">
        <pc:chgData name="Simon Shaxted" userId="9f9508456a4a5dab" providerId="LiveId" clId="{D94B20FD-09CB-497C-8FE9-C19589433614}" dt="2023-08-07T13:20:22.408" v="2606" actId="47"/>
        <pc:sldMkLst>
          <pc:docMk/>
          <pc:sldMk cId="2596642864" sldId="262"/>
        </pc:sldMkLst>
      </pc:sldChg>
      <pc:sldChg chg="new">
        <pc:chgData name="Simon Shaxted" userId="9f9508456a4a5dab" providerId="LiveId" clId="{D94B20FD-09CB-497C-8FE9-C19589433614}" dt="2023-08-08T08:36:34.419" v="3788" actId="680"/>
        <pc:sldMkLst>
          <pc:docMk/>
          <pc:sldMk cId="3499277333" sldId="262"/>
        </pc:sldMkLst>
      </pc:sldChg>
      <pc:sldChg chg="new del">
        <pc:chgData name="Simon Shaxted" userId="9f9508456a4a5dab" providerId="LiveId" clId="{D94B20FD-09CB-497C-8FE9-C19589433614}" dt="2023-08-03T13:36:47.295" v="717" actId="47"/>
        <pc:sldMkLst>
          <pc:docMk/>
          <pc:sldMk cId="1508295176" sldId="263"/>
        </pc:sldMkLst>
      </pc:sldChg>
      <pc:sldChg chg="new">
        <pc:chgData name="Simon Shaxted" userId="9f9508456a4a5dab" providerId="LiveId" clId="{D94B20FD-09CB-497C-8FE9-C19589433614}" dt="2023-08-08T08:36:40.560" v="3789" actId="680"/>
        <pc:sldMkLst>
          <pc:docMk/>
          <pc:sldMk cId="1779858177" sldId="263"/>
        </pc:sldMkLst>
      </pc:sldChg>
      <pc:sldChg chg="new del">
        <pc:chgData name="Simon Shaxted" userId="9f9508456a4a5dab" providerId="LiveId" clId="{D94B20FD-09CB-497C-8FE9-C19589433614}" dt="2023-08-07T13:20:22.869" v="2607" actId="47"/>
        <pc:sldMkLst>
          <pc:docMk/>
          <pc:sldMk cId="2452412011" sldId="263"/>
        </pc:sldMkLst>
      </pc:sldChg>
      <pc:sldChg chg="new del">
        <pc:chgData name="Simon Shaxted" userId="9f9508456a4a5dab" providerId="LiveId" clId="{D94B20FD-09CB-497C-8FE9-C19589433614}" dt="2023-08-07T13:20:23.326" v="2608" actId="47"/>
        <pc:sldMkLst>
          <pc:docMk/>
          <pc:sldMk cId="4020467444" sldId="264"/>
        </pc:sldMkLst>
      </pc:sldChg>
      <pc:sldChg chg="new del">
        <pc:chgData name="Simon Shaxted" userId="9f9508456a4a5dab" providerId="LiveId" clId="{D94B20FD-09CB-497C-8FE9-C19589433614}" dt="2023-08-07T13:20:23.984" v="2609" actId="47"/>
        <pc:sldMkLst>
          <pc:docMk/>
          <pc:sldMk cId="3620296492" sldId="265"/>
        </pc:sldMkLst>
      </pc:sldChg>
      <pc:sldMasterChg chg="modSp mod modSldLayout">
        <pc:chgData name="Simon Shaxted" userId="9f9508456a4a5dab" providerId="LiveId" clId="{D94B20FD-09CB-497C-8FE9-C19589433614}" dt="2023-08-02T11:19:08.871" v="306" actId="6014"/>
        <pc:sldMasterMkLst>
          <pc:docMk/>
          <pc:sldMasterMk cId="109025242" sldId="2147483695"/>
        </pc:sldMasterMkLst>
        <pc:picChg chg="mod">
          <ac:chgData name="Simon Shaxted" userId="9f9508456a4a5dab" providerId="LiveId" clId="{D94B20FD-09CB-497C-8FE9-C19589433614}" dt="2023-07-31T14:43:24.633" v="1" actId="34135"/>
          <ac:picMkLst>
            <pc:docMk/>
            <pc:sldMasterMk cId="109025242" sldId="2147483695"/>
            <ac:picMk id="2" creationId="{6EFD7C22-EC69-FD7B-3825-D2E8AA76D4B2}"/>
          </ac:picMkLst>
        </pc:picChg>
        <pc:sldLayoutChg chg="delSp mod">
          <pc:chgData name="Simon Shaxted" userId="9f9508456a4a5dab" providerId="LiveId" clId="{D94B20FD-09CB-497C-8FE9-C19589433614}" dt="2023-08-02T11:18:58.658" v="305" actId="6014"/>
          <pc:sldLayoutMkLst>
            <pc:docMk/>
            <pc:sldMasterMk cId="109025242" sldId="2147483695"/>
            <pc:sldLayoutMk cId="1792531094" sldId="2147483696"/>
          </pc:sldLayoutMkLst>
          <pc:spChg chg="del">
            <ac:chgData name="Simon Shaxted" userId="9f9508456a4a5dab" providerId="LiveId" clId="{D94B20FD-09CB-497C-8FE9-C19589433614}" dt="2023-08-02T08:13:56.549" v="88" actId="478"/>
            <ac:spMkLst>
              <pc:docMk/>
              <pc:sldMasterMk cId="109025242" sldId="2147483695"/>
              <pc:sldLayoutMk cId="1792531094" sldId="2147483696"/>
              <ac:spMk id="6" creationId="{4C38EE69-519C-152C-553E-106795042EA9}"/>
            </ac:spMkLst>
          </pc:spChg>
        </pc:sldLayoutChg>
        <pc:sldLayoutChg chg="delSp mod">
          <pc:chgData name="Simon Shaxted" userId="9f9508456a4a5dab" providerId="LiveId" clId="{D94B20FD-09CB-497C-8FE9-C19589433614}" dt="2023-08-02T11:19:08.871" v="306" actId="6014"/>
          <pc:sldLayoutMkLst>
            <pc:docMk/>
            <pc:sldMasterMk cId="109025242" sldId="2147483695"/>
            <pc:sldLayoutMk cId="2363072315" sldId="2147483697"/>
          </pc:sldLayoutMkLst>
          <pc:spChg chg="del">
            <ac:chgData name="Simon Shaxted" userId="9f9508456a4a5dab" providerId="LiveId" clId="{D94B20FD-09CB-497C-8FE9-C19589433614}" dt="2023-08-02T08:13:59.720" v="89" actId="478"/>
            <ac:spMkLst>
              <pc:docMk/>
              <pc:sldMasterMk cId="109025242" sldId="2147483695"/>
              <pc:sldLayoutMk cId="2363072315" sldId="2147483697"/>
              <ac:spMk id="2" creationId="{7AC87717-F8AB-04E8-72BE-DDEC6A1F447F}"/>
            </ac:spMkLst>
          </pc:spChg>
        </pc:sldLayoutChg>
      </pc:sldMasterChg>
      <pc:sldMasterChg chg="delSp modSp mod">
        <pc:chgData name="Simon Shaxted" userId="9f9508456a4a5dab" providerId="LiveId" clId="{D94B20FD-09CB-497C-8FE9-C19589433614}" dt="2023-07-31T14:52:45.201" v="33" actId="14826"/>
        <pc:sldMasterMkLst>
          <pc:docMk/>
          <pc:sldMasterMk cId="214336556" sldId="2147483698"/>
        </pc:sldMasterMkLst>
        <pc:picChg chg="mod">
          <ac:chgData name="Simon Shaxted" userId="9f9508456a4a5dab" providerId="LiveId" clId="{D94B20FD-09CB-497C-8FE9-C19589433614}" dt="2023-07-31T14:52:45.201" v="33" actId="14826"/>
          <ac:picMkLst>
            <pc:docMk/>
            <pc:sldMasterMk cId="214336556" sldId="2147483698"/>
            <ac:picMk id="3" creationId="{855EACEC-7BCA-748D-24F3-F39BFC47A36E}"/>
          </ac:picMkLst>
        </pc:picChg>
        <pc:picChg chg="del">
          <ac:chgData name="Simon Shaxted" userId="9f9508456a4a5dab" providerId="LiveId" clId="{D94B20FD-09CB-497C-8FE9-C19589433614}" dt="2023-07-31T14:46:25.506" v="4" actId="478"/>
          <ac:picMkLst>
            <pc:docMk/>
            <pc:sldMasterMk cId="214336556" sldId="2147483698"/>
            <ac:picMk id="7" creationId="{D762A80B-E783-9B89-FF58-09BA58325AF2}"/>
          </ac:picMkLst>
        </pc:picChg>
      </pc:sldMasterChg>
      <pc:sldMasterChg chg="addSp delSp modSp mod modSldLayout">
        <pc:chgData name="Simon Shaxted" userId="9f9508456a4a5dab" providerId="LiveId" clId="{D94B20FD-09CB-497C-8FE9-C19589433614}" dt="2023-08-02T10:25:58.398" v="235" actId="1076"/>
        <pc:sldMasterMkLst>
          <pc:docMk/>
          <pc:sldMasterMk cId="4114493599" sldId="2147483700"/>
        </pc:sldMasterMkLst>
        <pc:spChg chg="add del mod ord">
          <ac:chgData name="Simon Shaxted" userId="9f9508456a4a5dab" providerId="LiveId" clId="{D94B20FD-09CB-497C-8FE9-C19589433614}" dt="2023-07-31T14:49:39.028" v="31" actId="478"/>
          <ac:spMkLst>
            <pc:docMk/>
            <pc:sldMasterMk cId="4114493599" sldId="2147483700"/>
            <ac:spMk id="2" creationId="{91FD02E3-0D55-DC8E-6175-5A610F832C04}"/>
          </ac:spMkLst>
        </pc:spChg>
        <pc:spChg chg="mod ord">
          <ac:chgData name="Simon Shaxted" userId="9f9508456a4a5dab" providerId="LiveId" clId="{D94B20FD-09CB-497C-8FE9-C19589433614}" dt="2023-08-02T10:25:58.398" v="235" actId="1076"/>
          <ac:spMkLst>
            <pc:docMk/>
            <pc:sldMasterMk cId="4114493599" sldId="2147483700"/>
            <ac:spMk id="5" creationId="{94320091-928B-0355-801A-5B7CD4200678}"/>
          </ac:spMkLst>
        </pc:spChg>
        <pc:picChg chg="add mod">
          <ac:chgData name="Simon Shaxted" userId="9f9508456a4a5dab" providerId="LiveId" clId="{D94B20FD-09CB-497C-8FE9-C19589433614}" dt="2023-08-02T09:58:28.371" v="129" actId="34135"/>
          <ac:picMkLst>
            <pc:docMk/>
            <pc:sldMasterMk cId="4114493599" sldId="2147483700"/>
            <ac:picMk id="3" creationId="{725AC432-C32C-CACE-EEE6-4B2C20037E34}"/>
          </ac:picMkLst>
        </pc:picChg>
        <pc:picChg chg="del">
          <ac:chgData name="Simon Shaxted" userId="9f9508456a4a5dab" providerId="LiveId" clId="{D94B20FD-09CB-497C-8FE9-C19589433614}" dt="2023-07-31T14:46:33.079" v="5" actId="478"/>
          <ac:picMkLst>
            <pc:docMk/>
            <pc:sldMasterMk cId="4114493599" sldId="2147483700"/>
            <ac:picMk id="43" creationId="{D470CA9B-3F21-FA32-90B4-CA6C6B2CBB5D}"/>
          </ac:picMkLst>
        </pc:picChg>
        <pc:sldLayoutChg chg="delSp mod">
          <pc:chgData name="Simon Shaxted" userId="9f9508456a4a5dab" providerId="LiveId" clId="{D94B20FD-09CB-497C-8FE9-C19589433614}" dt="2023-07-31T14:46:38.320" v="6" actId="478"/>
          <pc:sldLayoutMkLst>
            <pc:docMk/>
            <pc:sldMasterMk cId="4114493599" sldId="2147483700"/>
            <pc:sldLayoutMk cId="3032730374" sldId="2147483703"/>
          </pc:sldLayoutMkLst>
          <pc:spChg chg="del">
            <ac:chgData name="Simon Shaxted" userId="9f9508456a4a5dab" providerId="LiveId" clId="{D94B20FD-09CB-497C-8FE9-C19589433614}" dt="2023-07-31T14:46:38.320" v="6" actId="478"/>
            <ac:spMkLst>
              <pc:docMk/>
              <pc:sldMasterMk cId="4114493599" sldId="2147483700"/>
              <pc:sldLayoutMk cId="3032730374" sldId="2147483703"/>
              <ac:spMk id="3" creationId="{3BDA1A5E-7DB5-DD36-B09C-2990A6421AB4}"/>
            </ac:spMkLst>
          </pc:spChg>
        </pc:sldLayoutChg>
        <pc:sldLayoutChg chg="delSp modSp mod">
          <pc:chgData name="Simon Shaxted" userId="9f9508456a4a5dab" providerId="LiveId" clId="{D94B20FD-09CB-497C-8FE9-C19589433614}" dt="2023-07-31T14:54:15.098" v="40" actId="735"/>
          <pc:sldLayoutMkLst>
            <pc:docMk/>
            <pc:sldMasterMk cId="4114493599" sldId="2147483700"/>
            <pc:sldLayoutMk cId="3965655468" sldId="2147483704"/>
          </pc:sldLayoutMkLst>
          <pc:spChg chg="del">
            <ac:chgData name="Simon Shaxted" userId="9f9508456a4a5dab" providerId="LiveId" clId="{D94B20FD-09CB-497C-8FE9-C19589433614}" dt="2023-07-31T14:46:41.371" v="7" actId="478"/>
            <ac:spMkLst>
              <pc:docMk/>
              <pc:sldMasterMk cId="4114493599" sldId="2147483700"/>
              <pc:sldLayoutMk cId="3965655468" sldId="2147483704"/>
              <ac:spMk id="3" creationId="{209C3C03-58C7-51DC-3C70-11238D9A1AE0}"/>
            </ac:spMkLst>
          </pc:spChg>
        </pc:sldLayoutChg>
      </pc:sldMasterChg>
      <pc:sldMasterChg chg="addSp delSp modSp mod setBg modSldLayout">
        <pc:chgData name="Simon Shaxted" userId="9f9508456a4a5dab" providerId="LiveId" clId="{D94B20FD-09CB-497C-8FE9-C19589433614}" dt="2023-08-02T09:58:43.039" v="132" actId="34135"/>
        <pc:sldMasterMkLst>
          <pc:docMk/>
          <pc:sldMasterMk cId="1379933355" sldId="2147483705"/>
        </pc:sldMasterMkLst>
        <pc:spChg chg="del">
          <ac:chgData name="Simon Shaxted" userId="9f9508456a4a5dab" providerId="LiveId" clId="{D94B20FD-09CB-497C-8FE9-C19589433614}" dt="2023-08-02T09:58:37.258" v="130" actId="478"/>
          <ac:spMkLst>
            <pc:docMk/>
            <pc:sldMasterMk cId="1379933355" sldId="2147483705"/>
            <ac:spMk id="4" creationId="{0ADA139D-5F0F-5CC3-2A81-FCA767354369}"/>
          </ac:spMkLst>
        </pc:spChg>
        <pc:spChg chg="del">
          <ac:chgData name="Simon Shaxted" userId="9f9508456a4a5dab" providerId="LiveId" clId="{D94B20FD-09CB-497C-8FE9-C19589433614}" dt="2023-07-31T14:47:02.498" v="12" actId="478"/>
          <ac:spMkLst>
            <pc:docMk/>
            <pc:sldMasterMk cId="1379933355" sldId="2147483705"/>
            <ac:spMk id="6" creationId="{22EE8334-B014-2955-14FA-7699A665E409}"/>
          </ac:spMkLst>
        </pc:spChg>
        <pc:picChg chg="add mod">
          <ac:chgData name="Simon Shaxted" userId="9f9508456a4a5dab" providerId="LiveId" clId="{D94B20FD-09CB-497C-8FE9-C19589433614}" dt="2023-08-02T09:58:43.039" v="132" actId="34135"/>
          <ac:picMkLst>
            <pc:docMk/>
            <pc:sldMasterMk cId="1379933355" sldId="2147483705"/>
            <ac:picMk id="2" creationId="{6C2C777A-59D3-71EB-D0DB-10C7E01C0DAC}"/>
          </ac:picMkLst>
        </pc:picChg>
        <pc:picChg chg="del">
          <ac:chgData name="Simon Shaxted" userId="9f9508456a4a5dab" providerId="LiveId" clId="{D94B20FD-09CB-497C-8FE9-C19589433614}" dt="2023-07-31T14:47:03.780" v="13" actId="478"/>
          <ac:picMkLst>
            <pc:docMk/>
            <pc:sldMasterMk cId="1379933355" sldId="2147483705"/>
            <ac:picMk id="5" creationId="{2873589E-C6B4-C26A-23D2-0658F0882E89}"/>
          </ac:picMkLst>
        </pc:picChg>
        <pc:picChg chg="mod">
          <ac:chgData name="Simon Shaxted" userId="9f9508456a4a5dab" providerId="LiveId" clId="{D94B20FD-09CB-497C-8FE9-C19589433614}" dt="2023-07-31T14:53:31.362" v="36" actId="14826"/>
          <ac:picMkLst>
            <pc:docMk/>
            <pc:sldMasterMk cId="1379933355" sldId="2147483705"/>
            <ac:picMk id="7" creationId="{EAF159BD-147A-BB02-0A53-4F37B97BD9B7}"/>
          </ac:picMkLst>
        </pc:picChg>
        <pc:sldLayoutChg chg="delSp modSp mod">
          <pc:chgData name="Simon Shaxted" userId="9f9508456a4a5dab" providerId="LiveId" clId="{D94B20FD-09CB-497C-8FE9-C19589433614}" dt="2023-08-02T08:54:16.356" v="116" actId="6014"/>
          <pc:sldLayoutMkLst>
            <pc:docMk/>
            <pc:sldMasterMk cId="1379933355" sldId="2147483705"/>
            <pc:sldLayoutMk cId="155553349" sldId="2147483706"/>
          </pc:sldLayoutMkLst>
          <pc:spChg chg="del">
            <ac:chgData name="Simon Shaxted" userId="9f9508456a4a5dab" providerId="LiveId" clId="{D94B20FD-09CB-497C-8FE9-C19589433614}" dt="2023-07-31T14:47:07.484" v="14" actId="478"/>
            <ac:spMkLst>
              <pc:docMk/>
              <pc:sldMasterMk cId="1379933355" sldId="2147483705"/>
              <pc:sldLayoutMk cId="155553349" sldId="2147483706"/>
              <ac:spMk id="2" creationId="{8C5107E4-3B93-AC76-906D-A5F0CBC59BD1}"/>
            </ac:spMkLst>
          </pc:spChg>
        </pc:sldLayoutChg>
        <pc:sldLayoutChg chg="delSp mod">
          <pc:chgData name="Simon Shaxted" userId="9f9508456a4a5dab" providerId="LiveId" clId="{D94B20FD-09CB-497C-8FE9-C19589433614}" dt="2023-08-02T08:54:23.661" v="117" actId="6014"/>
          <pc:sldLayoutMkLst>
            <pc:docMk/>
            <pc:sldMasterMk cId="1379933355" sldId="2147483705"/>
            <pc:sldLayoutMk cId="1016539623" sldId="2147483707"/>
          </pc:sldLayoutMkLst>
          <pc:spChg chg="del">
            <ac:chgData name="Simon Shaxted" userId="9f9508456a4a5dab" providerId="LiveId" clId="{D94B20FD-09CB-497C-8FE9-C19589433614}" dt="2023-07-31T14:47:10.101" v="15" actId="478"/>
            <ac:spMkLst>
              <pc:docMk/>
              <pc:sldMasterMk cId="1379933355" sldId="2147483705"/>
              <pc:sldLayoutMk cId="1016539623" sldId="2147483707"/>
              <ac:spMk id="2" creationId="{8C5107E4-3B93-AC76-906D-A5F0CBC59BD1}"/>
            </ac:spMkLst>
          </pc:spChg>
        </pc:sldLayoutChg>
      </pc:sldMasterChg>
      <pc:sldMasterChg chg="delSp modSp mod addSldLayout modSldLayout">
        <pc:chgData name="Simon Shaxted" userId="9f9508456a4a5dab" providerId="LiveId" clId="{D94B20FD-09CB-497C-8FE9-C19589433614}" dt="2023-08-08T08:39:06.358" v="3807" actId="6014"/>
        <pc:sldMasterMkLst>
          <pc:docMk/>
          <pc:sldMasterMk cId="3610234048" sldId="2147483708"/>
        </pc:sldMasterMkLst>
        <pc:spChg chg="del">
          <ac:chgData name="Simon Shaxted" userId="9f9508456a4a5dab" providerId="LiveId" clId="{D94B20FD-09CB-497C-8FE9-C19589433614}" dt="2023-08-02T10:11:29.256" v="182" actId="478"/>
          <ac:spMkLst>
            <pc:docMk/>
            <pc:sldMasterMk cId="3610234048" sldId="2147483708"/>
            <ac:spMk id="8" creationId="{C92DEEE6-69E7-0972-AD0F-663936F6C050}"/>
          </ac:spMkLst>
        </pc:spChg>
        <pc:picChg chg="mod">
          <ac:chgData name="Simon Shaxted" userId="9f9508456a4a5dab" providerId="LiveId" clId="{D94B20FD-09CB-497C-8FE9-C19589433614}" dt="2023-08-02T10:10:30.665" v="174" actId="34135"/>
          <ac:picMkLst>
            <pc:docMk/>
            <pc:sldMasterMk cId="3610234048" sldId="2147483708"/>
            <ac:picMk id="3" creationId="{855EACEC-7BCA-748D-24F3-F39BFC47A36E}"/>
          </ac:picMkLst>
        </pc:picChg>
        <pc:picChg chg="del">
          <ac:chgData name="Simon Shaxted" userId="9f9508456a4a5dab" providerId="LiveId" clId="{D94B20FD-09CB-497C-8FE9-C19589433614}" dt="2023-08-02T10:10:03.011" v="172" actId="478"/>
          <ac:picMkLst>
            <pc:docMk/>
            <pc:sldMasterMk cId="3610234048" sldId="2147483708"/>
            <ac:picMk id="7" creationId="{D762A80B-E783-9B89-FF58-09BA58325AF2}"/>
          </ac:picMkLst>
        </pc:picChg>
        <pc:sldLayoutChg chg="addSp modSp mod">
          <pc:chgData name="Simon Shaxted" userId="9f9508456a4a5dab" providerId="LiveId" clId="{D94B20FD-09CB-497C-8FE9-C19589433614}" dt="2023-08-02T10:56:14.744" v="273" actId="6014"/>
          <pc:sldLayoutMkLst>
            <pc:docMk/>
            <pc:sldMasterMk cId="3610234048" sldId="2147483708"/>
            <pc:sldLayoutMk cId="2932752074" sldId="2147483709"/>
          </pc:sldLayoutMkLst>
          <pc:spChg chg="add mod">
            <ac:chgData name="Simon Shaxted" userId="9f9508456a4a5dab" providerId="LiveId" clId="{D94B20FD-09CB-497C-8FE9-C19589433614}" dt="2023-08-02T10:11:31.302" v="183"/>
            <ac:spMkLst>
              <pc:docMk/>
              <pc:sldMasterMk cId="3610234048" sldId="2147483708"/>
              <pc:sldLayoutMk cId="2932752074" sldId="2147483709"/>
              <ac:spMk id="2" creationId="{CFE1AF30-B309-8C5E-B474-B592EBCACE4F}"/>
            </ac:spMkLst>
          </pc:spChg>
        </pc:sldLayoutChg>
        <pc:sldLayoutChg chg="addSp modSp add mod replId modTransition">
          <pc:chgData name="Simon Shaxted" userId="9f9508456a4a5dab" providerId="LiveId" clId="{D94B20FD-09CB-497C-8FE9-C19589433614}" dt="2023-08-02T10:56:25.434" v="274" actId="6014"/>
          <pc:sldLayoutMkLst>
            <pc:docMk/>
            <pc:sldMasterMk cId="3610234048" sldId="2147483708"/>
            <pc:sldLayoutMk cId="900455525" sldId="2147483747"/>
          </pc:sldLayoutMkLst>
          <pc:spChg chg="add mod">
            <ac:chgData name="Simon Shaxted" userId="9f9508456a4a5dab" providerId="LiveId" clId="{D94B20FD-09CB-497C-8FE9-C19589433614}" dt="2023-08-02T10:11:36.843" v="186" actId="20577"/>
            <ac:spMkLst>
              <pc:docMk/>
              <pc:sldMasterMk cId="3610234048" sldId="2147483708"/>
              <pc:sldLayoutMk cId="900455525" sldId="2147483747"/>
              <ac:spMk id="2" creationId="{E6280F57-4539-8FE3-E97F-7938C7E34885}"/>
            </ac:spMkLst>
          </pc:spChg>
        </pc:sldLayoutChg>
        <pc:sldLayoutChg chg="modSp add mod replId modTransition">
          <pc:chgData name="Simon Shaxted" userId="9f9508456a4a5dab" providerId="LiveId" clId="{D94B20FD-09CB-497C-8FE9-C19589433614}" dt="2023-08-08T08:39:06.358" v="3807" actId="6014"/>
          <pc:sldLayoutMkLst>
            <pc:docMk/>
            <pc:sldMasterMk cId="3610234048" sldId="2147483708"/>
            <pc:sldLayoutMk cId="3436933773" sldId="2147483837"/>
          </pc:sldLayoutMkLst>
          <pc:spChg chg="mod">
            <ac:chgData name="Simon Shaxted" userId="9f9508456a4a5dab" providerId="LiveId" clId="{D94B20FD-09CB-497C-8FE9-C19589433614}" dt="2023-08-08T08:38:47.710" v="3806" actId="20577"/>
            <ac:spMkLst>
              <pc:docMk/>
              <pc:sldMasterMk cId="3610234048" sldId="2147483708"/>
              <pc:sldLayoutMk cId="3436933773" sldId="2147483837"/>
              <ac:spMk id="2" creationId="{E6280F57-4539-8FE3-E97F-7938C7E34885}"/>
            </ac:spMkLst>
          </pc:spChg>
        </pc:sldLayoutChg>
      </pc:sldMasterChg>
      <pc:sldMasterChg chg="addSp delSp modSp mod setBg modSldLayout">
        <pc:chgData name="Simon Shaxted" userId="9f9508456a4a5dab" providerId="LiveId" clId="{D94B20FD-09CB-497C-8FE9-C19589433614}" dt="2023-08-08T08:07:14.340" v="3665"/>
        <pc:sldMasterMkLst>
          <pc:docMk/>
          <pc:sldMasterMk cId="3776741877" sldId="2147483710"/>
        </pc:sldMasterMkLst>
        <pc:spChg chg="add del">
          <ac:chgData name="Simon Shaxted" userId="9f9508456a4a5dab" providerId="LiveId" clId="{D94B20FD-09CB-497C-8FE9-C19589433614}" dt="2023-08-02T10:29:30.311" v="242" actId="478"/>
          <ac:spMkLst>
            <pc:docMk/>
            <pc:sldMasterMk cId="3776741877" sldId="2147483710"/>
            <ac:spMk id="3" creationId="{36E810BF-2459-A25A-820C-0ADF0182B133}"/>
          </ac:spMkLst>
        </pc:spChg>
        <pc:spChg chg="add del">
          <ac:chgData name="Simon Shaxted" userId="9f9508456a4a5dab" providerId="LiveId" clId="{D94B20FD-09CB-497C-8FE9-C19589433614}" dt="2023-08-02T10:29:35.353" v="243" actId="478"/>
          <ac:spMkLst>
            <pc:docMk/>
            <pc:sldMasterMk cId="3776741877" sldId="2147483710"/>
            <ac:spMk id="4" creationId="{0ADA139D-5F0F-5CC3-2A81-FCA767354369}"/>
          </ac:spMkLst>
        </pc:spChg>
        <pc:spChg chg="add del">
          <ac:chgData name="Simon Shaxted" userId="9f9508456a4a5dab" providerId="LiveId" clId="{D94B20FD-09CB-497C-8FE9-C19589433614}" dt="2023-08-02T10:29:35.353" v="243" actId="478"/>
          <ac:spMkLst>
            <pc:docMk/>
            <pc:sldMasterMk cId="3776741877" sldId="2147483710"/>
            <ac:spMk id="6" creationId="{22EE8334-B014-2955-14FA-7699A665E409}"/>
          </ac:spMkLst>
        </pc:spChg>
        <pc:picChg chg="add del">
          <ac:chgData name="Simon Shaxted" userId="9f9508456a4a5dab" providerId="LiveId" clId="{D94B20FD-09CB-497C-8FE9-C19589433614}" dt="2023-08-02T10:29:35.353" v="243" actId="478"/>
          <ac:picMkLst>
            <pc:docMk/>
            <pc:sldMasterMk cId="3776741877" sldId="2147483710"/>
            <ac:picMk id="5" creationId="{2873589E-C6B4-C26A-23D2-0658F0882E89}"/>
          </ac:picMkLst>
        </pc:picChg>
        <pc:picChg chg="mod">
          <ac:chgData name="Simon Shaxted" userId="9f9508456a4a5dab" providerId="LiveId" clId="{D94B20FD-09CB-497C-8FE9-C19589433614}" dt="2023-08-02T10:10:43.562" v="176" actId="34135"/>
          <ac:picMkLst>
            <pc:docMk/>
            <pc:sldMasterMk cId="3776741877" sldId="2147483710"/>
            <ac:picMk id="7" creationId="{EAF159BD-147A-BB02-0A53-4F37B97BD9B7}"/>
          </ac:picMkLst>
        </pc:picChg>
        <pc:picChg chg="add mod">
          <ac:chgData name="Simon Shaxted" userId="9f9508456a4a5dab" providerId="LiveId" clId="{D94B20FD-09CB-497C-8FE9-C19589433614}" dt="2023-08-02T10:30:07.231" v="249"/>
          <ac:picMkLst>
            <pc:docMk/>
            <pc:sldMasterMk cId="3776741877" sldId="2147483710"/>
            <ac:picMk id="8" creationId="{7025282E-FA85-9BD4-8E51-A23E96410C02}"/>
          </ac:picMkLst>
        </pc:picChg>
        <pc:sldLayoutChg chg="delSp mod">
          <pc:chgData name="Simon Shaxted" userId="9f9508456a4a5dab" providerId="LiveId" clId="{D94B20FD-09CB-497C-8FE9-C19589433614}" dt="2023-08-02T11:18:01.134" v="299" actId="6014"/>
          <pc:sldLayoutMkLst>
            <pc:docMk/>
            <pc:sldMasterMk cId="3776741877" sldId="2147483710"/>
            <pc:sldLayoutMk cId="345720274" sldId="2147483711"/>
          </pc:sldLayoutMkLst>
          <pc:spChg chg="del">
            <ac:chgData name="Simon Shaxted" userId="9f9508456a4a5dab" providerId="LiveId" clId="{D94B20FD-09CB-497C-8FE9-C19589433614}" dt="2023-08-02T10:29:39.221" v="244" actId="478"/>
            <ac:spMkLst>
              <pc:docMk/>
              <pc:sldMasterMk cId="3776741877" sldId="2147483710"/>
              <pc:sldLayoutMk cId="345720274" sldId="2147483711"/>
              <ac:spMk id="2" creationId="{8C5107E4-3B93-AC76-906D-A5F0CBC59BD1}"/>
            </ac:spMkLst>
          </pc:spChg>
        </pc:sldLayoutChg>
        <pc:sldLayoutChg chg="addSp delSp modSp mod">
          <pc:chgData name="Simon Shaxted" userId="9f9508456a4a5dab" providerId="LiveId" clId="{D94B20FD-09CB-497C-8FE9-C19589433614}" dt="2023-08-08T08:07:14.340" v="3665"/>
          <pc:sldLayoutMkLst>
            <pc:docMk/>
            <pc:sldMasterMk cId="3776741877" sldId="2147483710"/>
            <pc:sldLayoutMk cId="851041351" sldId="2147483712"/>
          </pc:sldLayoutMkLst>
          <pc:spChg chg="del">
            <ac:chgData name="Simon Shaxted" userId="9f9508456a4a5dab" providerId="LiveId" clId="{D94B20FD-09CB-497C-8FE9-C19589433614}" dt="2023-08-02T10:29:42.457" v="245" actId="478"/>
            <ac:spMkLst>
              <pc:docMk/>
              <pc:sldMasterMk cId="3776741877" sldId="2147483710"/>
              <pc:sldLayoutMk cId="851041351" sldId="2147483712"/>
              <ac:spMk id="2" creationId="{8C5107E4-3B93-AC76-906D-A5F0CBC59BD1}"/>
            </ac:spMkLst>
          </pc:spChg>
          <pc:spChg chg="add del mod">
            <ac:chgData name="Simon Shaxted" userId="9f9508456a4a5dab" providerId="LiveId" clId="{D94B20FD-09CB-497C-8FE9-C19589433614}" dt="2023-08-08T08:07:14.340" v="3665"/>
            <ac:spMkLst>
              <pc:docMk/>
              <pc:sldMasterMk cId="3776741877" sldId="2147483710"/>
              <pc:sldLayoutMk cId="851041351" sldId="2147483712"/>
              <ac:spMk id="2" creationId="{AA1988BA-6127-7424-7CF8-5214D691F70E}"/>
            </ac:spMkLst>
          </pc:spChg>
        </pc:sldLayoutChg>
      </pc:sldMasterChg>
      <pc:sldMasterChg chg="addSp delSp modSp mod setBg modSldLayout">
        <pc:chgData name="Simon Shaxted" userId="9f9508456a4a5dab" providerId="LiveId" clId="{D94B20FD-09CB-497C-8FE9-C19589433614}" dt="2023-08-02T10:58:25.787" v="282" actId="6014"/>
        <pc:sldMasterMkLst>
          <pc:docMk/>
          <pc:sldMasterMk cId="1321125317" sldId="2147483713"/>
        </pc:sldMasterMkLst>
        <pc:spChg chg="add del mod ord">
          <ac:chgData name="Simon Shaxted" userId="9f9508456a4a5dab" providerId="LiveId" clId="{D94B20FD-09CB-497C-8FE9-C19589433614}" dt="2023-08-02T10:24:34.519" v="233" actId="478"/>
          <ac:spMkLst>
            <pc:docMk/>
            <pc:sldMasterMk cId="1321125317" sldId="2147483713"/>
            <ac:spMk id="2" creationId="{6742F0E5-B211-1FED-6DE5-84E3F2DF6E0A}"/>
          </ac:spMkLst>
        </pc:spChg>
        <pc:spChg chg="del">
          <ac:chgData name="Simon Shaxted" userId="9f9508456a4a5dab" providerId="LiveId" clId="{D94B20FD-09CB-497C-8FE9-C19589433614}" dt="2023-08-02T10:21:29.816" v="208" actId="478"/>
          <ac:spMkLst>
            <pc:docMk/>
            <pc:sldMasterMk cId="1321125317" sldId="2147483713"/>
            <ac:spMk id="4" creationId="{0ADA139D-5F0F-5CC3-2A81-FCA767354369}"/>
          </ac:spMkLst>
        </pc:spChg>
        <pc:spChg chg="del">
          <ac:chgData name="Simon Shaxted" userId="9f9508456a4a5dab" providerId="LiveId" clId="{D94B20FD-09CB-497C-8FE9-C19589433614}" dt="2023-08-02T10:21:29.816" v="208" actId="478"/>
          <ac:spMkLst>
            <pc:docMk/>
            <pc:sldMasterMk cId="1321125317" sldId="2147483713"/>
            <ac:spMk id="6" creationId="{22EE8334-B014-2955-14FA-7699A665E409}"/>
          </ac:spMkLst>
        </pc:spChg>
        <pc:spChg chg="add mod ord">
          <ac:chgData name="Simon Shaxted" userId="9f9508456a4a5dab" providerId="LiveId" clId="{D94B20FD-09CB-497C-8FE9-C19589433614}" dt="2023-08-02T10:24:30.036" v="232" actId="167"/>
          <ac:spMkLst>
            <pc:docMk/>
            <pc:sldMasterMk cId="1321125317" sldId="2147483713"/>
            <ac:spMk id="9" creationId="{6F657AA3-C3ED-535E-8232-20312260D1F7}"/>
          </ac:spMkLst>
        </pc:spChg>
        <pc:picChg chg="del">
          <ac:chgData name="Simon Shaxted" userId="9f9508456a4a5dab" providerId="LiveId" clId="{D94B20FD-09CB-497C-8FE9-C19589433614}" dt="2023-08-02T10:21:29.816" v="208" actId="478"/>
          <ac:picMkLst>
            <pc:docMk/>
            <pc:sldMasterMk cId="1321125317" sldId="2147483713"/>
            <ac:picMk id="5" creationId="{2873589E-C6B4-C26A-23D2-0658F0882E89}"/>
          </ac:picMkLst>
        </pc:picChg>
        <pc:picChg chg="del mod">
          <ac:chgData name="Simon Shaxted" userId="9f9508456a4a5dab" providerId="LiveId" clId="{D94B20FD-09CB-497C-8FE9-C19589433614}" dt="2023-08-02T10:22:14.267" v="211" actId="478"/>
          <ac:picMkLst>
            <pc:docMk/>
            <pc:sldMasterMk cId="1321125317" sldId="2147483713"/>
            <ac:picMk id="7" creationId="{EAF159BD-147A-BB02-0A53-4F37B97BD9B7}"/>
          </ac:picMkLst>
        </pc:picChg>
        <pc:picChg chg="add mod">
          <ac:chgData name="Simon Shaxted" userId="9f9508456a4a5dab" providerId="LiveId" clId="{D94B20FD-09CB-497C-8FE9-C19589433614}" dt="2023-08-02T10:22:21.236" v="213" actId="34135"/>
          <ac:picMkLst>
            <pc:docMk/>
            <pc:sldMasterMk cId="1321125317" sldId="2147483713"/>
            <ac:picMk id="8" creationId="{6D5684E5-3041-6140-CB4A-897C86947804}"/>
          </ac:picMkLst>
        </pc:picChg>
        <pc:picChg chg="add mod">
          <ac:chgData name="Simon Shaxted" userId="9f9508456a4a5dab" providerId="LiveId" clId="{D94B20FD-09CB-497C-8FE9-C19589433614}" dt="2023-08-02T10:26:28.775" v="237" actId="34135"/>
          <ac:picMkLst>
            <pc:docMk/>
            <pc:sldMasterMk cId="1321125317" sldId="2147483713"/>
            <ac:picMk id="10" creationId="{8144790E-229F-133B-F7A1-085390950D32}"/>
          </ac:picMkLst>
        </pc:picChg>
        <pc:sldLayoutChg chg="delSp mod">
          <pc:chgData name="Simon Shaxted" userId="9f9508456a4a5dab" providerId="LiveId" clId="{D94B20FD-09CB-497C-8FE9-C19589433614}" dt="2023-08-02T10:58:18.961" v="281" actId="6014"/>
          <pc:sldLayoutMkLst>
            <pc:docMk/>
            <pc:sldMasterMk cId="1321125317" sldId="2147483713"/>
            <pc:sldLayoutMk cId="1561935541" sldId="2147483714"/>
          </pc:sldLayoutMkLst>
          <pc:spChg chg="del">
            <ac:chgData name="Simon Shaxted" userId="9f9508456a4a5dab" providerId="LiveId" clId="{D94B20FD-09CB-497C-8FE9-C19589433614}" dt="2023-08-02T10:21:38.905" v="209" actId="478"/>
            <ac:spMkLst>
              <pc:docMk/>
              <pc:sldMasterMk cId="1321125317" sldId="2147483713"/>
              <pc:sldLayoutMk cId="1561935541" sldId="2147483714"/>
              <ac:spMk id="2" creationId="{8C5107E4-3B93-AC76-906D-A5F0CBC59BD1}"/>
            </ac:spMkLst>
          </pc:spChg>
        </pc:sldLayoutChg>
        <pc:sldLayoutChg chg="delSp mod setBg">
          <pc:chgData name="Simon Shaxted" userId="9f9508456a4a5dab" providerId="LiveId" clId="{D94B20FD-09CB-497C-8FE9-C19589433614}" dt="2023-08-02T10:58:25.787" v="282" actId="6014"/>
          <pc:sldLayoutMkLst>
            <pc:docMk/>
            <pc:sldMasterMk cId="1321125317" sldId="2147483713"/>
            <pc:sldLayoutMk cId="4177594377" sldId="2147483715"/>
          </pc:sldLayoutMkLst>
          <pc:spChg chg="del">
            <ac:chgData name="Simon Shaxted" userId="9f9508456a4a5dab" providerId="LiveId" clId="{D94B20FD-09CB-497C-8FE9-C19589433614}" dt="2023-08-02T10:21:42.131" v="210" actId="478"/>
            <ac:spMkLst>
              <pc:docMk/>
              <pc:sldMasterMk cId="1321125317" sldId="2147483713"/>
              <pc:sldLayoutMk cId="4177594377" sldId="2147483715"/>
              <ac:spMk id="2" creationId="{8C5107E4-3B93-AC76-906D-A5F0CBC59BD1}"/>
            </ac:spMkLst>
          </pc:spChg>
        </pc:sldLayoutChg>
      </pc:sldMasterChg>
      <pc:sldMasterChg chg="modSp">
        <pc:chgData name="Simon Shaxted" userId="9f9508456a4a5dab" providerId="LiveId" clId="{D94B20FD-09CB-497C-8FE9-C19589433614}" dt="2023-07-31T15:43:35.834" v="58" actId="735"/>
        <pc:sldMasterMkLst>
          <pc:docMk/>
          <pc:sldMasterMk cId="2896024183" sldId="2147483716"/>
        </pc:sldMasterMkLst>
      </pc:sldMasterChg>
      <pc:sldMasterChg chg="modSp mod modSldLayout">
        <pc:chgData name="Simon Shaxted" userId="9f9508456a4a5dab" providerId="LiveId" clId="{D94B20FD-09CB-497C-8FE9-C19589433614}" dt="2023-08-02T08:13:52.645" v="87" actId="478"/>
        <pc:sldMasterMkLst>
          <pc:docMk/>
          <pc:sldMasterMk cId="2209100893" sldId="2147483721"/>
        </pc:sldMasterMkLst>
        <pc:picChg chg="mod">
          <ac:chgData name="Simon Shaxted" userId="9f9508456a4a5dab" providerId="LiveId" clId="{D94B20FD-09CB-497C-8FE9-C19589433614}" dt="2023-07-31T14:43:30.076" v="2" actId="34135"/>
          <ac:picMkLst>
            <pc:docMk/>
            <pc:sldMasterMk cId="2209100893" sldId="2147483721"/>
            <ac:picMk id="2" creationId="{1B1E50C7-2BE9-D453-265C-AB137DE88D48}"/>
          </ac:picMkLst>
        </pc:picChg>
        <pc:sldLayoutChg chg="delSp mod">
          <pc:chgData name="Simon Shaxted" userId="9f9508456a4a5dab" providerId="LiveId" clId="{D94B20FD-09CB-497C-8FE9-C19589433614}" dt="2023-08-02T08:13:50.150" v="86" actId="478"/>
          <pc:sldLayoutMkLst>
            <pc:docMk/>
            <pc:sldMasterMk cId="2209100893" sldId="2147483721"/>
            <pc:sldLayoutMk cId="3867780197" sldId="2147483722"/>
          </pc:sldLayoutMkLst>
          <pc:spChg chg="del">
            <ac:chgData name="Simon Shaxted" userId="9f9508456a4a5dab" providerId="LiveId" clId="{D94B20FD-09CB-497C-8FE9-C19589433614}" dt="2023-08-02T08:13:50.150" v="86" actId="478"/>
            <ac:spMkLst>
              <pc:docMk/>
              <pc:sldMasterMk cId="2209100893" sldId="2147483721"/>
              <pc:sldLayoutMk cId="3867780197" sldId="2147483722"/>
              <ac:spMk id="2" creationId="{3DD71855-4EF5-2CF8-D85B-8BCE7F04924B}"/>
            </ac:spMkLst>
          </pc:spChg>
        </pc:sldLayoutChg>
        <pc:sldLayoutChg chg="delSp mod">
          <pc:chgData name="Simon Shaxted" userId="9f9508456a4a5dab" providerId="LiveId" clId="{D94B20FD-09CB-497C-8FE9-C19589433614}" dt="2023-08-02T08:13:52.645" v="87" actId="478"/>
          <pc:sldLayoutMkLst>
            <pc:docMk/>
            <pc:sldMasterMk cId="2209100893" sldId="2147483721"/>
            <pc:sldLayoutMk cId="2068396353" sldId="2147483723"/>
          </pc:sldLayoutMkLst>
          <pc:spChg chg="del">
            <ac:chgData name="Simon Shaxted" userId="9f9508456a4a5dab" providerId="LiveId" clId="{D94B20FD-09CB-497C-8FE9-C19589433614}" dt="2023-08-02T08:13:52.645" v="87" actId="478"/>
            <ac:spMkLst>
              <pc:docMk/>
              <pc:sldMasterMk cId="2209100893" sldId="2147483721"/>
              <pc:sldLayoutMk cId="2068396353" sldId="2147483723"/>
              <ac:spMk id="2" creationId="{5353F684-14F4-E857-6114-E008E8F35A5D}"/>
            </ac:spMkLst>
          </pc:spChg>
        </pc:sldLayoutChg>
      </pc:sldMasterChg>
      <pc:sldMasterChg chg="modSp mod modSldLayout">
        <pc:chgData name="Simon Shaxted" userId="9f9508456a4a5dab" providerId="LiveId" clId="{D94B20FD-09CB-497C-8FE9-C19589433614}" dt="2023-08-02T08:14:06.534" v="91" actId="478"/>
        <pc:sldMasterMkLst>
          <pc:docMk/>
          <pc:sldMasterMk cId="128930782" sldId="2147483724"/>
        </pc:sldMasterMkLst>
        <pc:picChg chg="mod">
          <ac:chgData name="Simon Shaxted" userId="9f9508456a4a5dab" providerId="LiveId" clId="{D94B20FD-09CB-497C-8FE9-C19589433614}" dt="2023-07-31T14:43:18.159" v="0" actId="34135"/>
          <ac:picMkLst>
            <pc:docMk/>
            <pc:sldMasterMk cId="128930782" sldId="2147483724"/>
            <ac:picMk id="4" creationId="{9732B7D6-3746-0A22-D074-803B362C159B}"/>
          </ac:picMkLst>
        </pc:picChg>
        <pc:sldLayoutChg chg="delSp mod">
          <pc:chgData name="Simon Shaxted" userId="9f9508456a4a5dab" providerId="LiveId" clId="{D94B20FD-09CB-497C-8FE9-C19589433614}" dt="2023-08-02T08:14:03.782" v="90" actId="478"/>
          <pc:sldLayoutMkLst>
            <pc:docMk/>
            <pc:sldMasterMk cId="128930782" sldId="2147483724"/>
            <pc:sldLayoutMk cId="1498513227" sldId="2147483725"/>
          </pc:sldLayoutMkLst>
          <pc:spChg chg="del">
            <ac:chgData name="Simon Shaxted" userId="9f9508456a4a5dab" providerId="LiveId" clId="{D94B20FD-09CB-497C-8FE9-C19589433614}" dt="2023-08-02T08:14:03.782" v="90" actId="478"/>
            <ac:spMkLst>
              <pc:docMk/>
              <pc:sldMasterMk cId="128930782" sldId="2147483724"/>
              <pc:sldLayoutMk cId="1498513227" sldId="2147483725"/>
              <ac:spMk id="3" creationId="{0C166033-1F58-4EA1-64C9-57D7352C30BA}"/>
            </ac:spMkLst>
          </pc:spChg>
        </pc:sldLayoutChg>
        <pc:sldLayoutChg chg="delSp mod">
          <pc:chgData name="Simon Shaxted" userId="9f9508456a4a5dab" providerId="LiveId" clId="{D94B20FD-09CB-497C-8FE9-C19589433614}" dt="2023-08-02T08:14:06.534" v="91" actId="478"/>
          <pc:sldLayoutMkLst>
            <pc:docMk/>
            <pc:sldMasterMk cId="128930782" sldId="2147483724"/>
            <pc:sldLayoutMk cId="2884336074" sldId="2147483726"/>
          </pc:sldLayoutMkLst>
          <pc:spChg chg="del">
            <ac:chgData name="Simon Shaxted" userId="9f9508456a4a5dab" providerId="LiveId" clId="{D94B20FD-09CB-497C-8FE9-C19589433614}" dt="2023-08-02T08:14:06.534" v="91" actId="478"/>
            <ac:spMkLst>
              <pc:docMk/>
              <pc:sldMasterMk cId="128930782" sldId="2147483724"/>
              <pc:sldLayoutMk cId="2884336074" sldId="2147483726"/>
              <ac:spMk id="4" creationId="{820ADB38-038D-0459-896F-B04E709302D3}"/>
            </ac:spMkLst>
          </pc:spChg>
        </pc:sldLayoutChg>
      </pc:sldMasterChg>
      <pc:sldMasterChg chg="modSp mod addSldLayout delSldLayout modSldLayout sldLayoutOrd">
        <pc:chgData name="Simon Shaxted" userId="9f9508456a4a5dab" providerId="LiveId" clId="{D94B20FD-09CB-497C-8FE9-C19589433614}" dt="2023-08-08T08:02:34.627" v="3643" actId="2696"/>
        <pc:sldMasterMkLst>
          <pc:docMk/>
          <pc:sldMasterMk cId="2241275065" sldId="2147483727"/>
        </pc:sldMasterMkLst>
        <pc:picChg chg="mod">
          <ac:chgData name="Simon Shaxted" userId="9f9508456a4a5dab" providerId="LiveId" clId="{D94B20FD-09CB-497C-8FE9-C19589433614}" dt="2023-07-31T14:43:35.245" v="3" actId="34135"/>
          <ac:picMkLst>
            <pc:docMk/>
            <pc:sldMasterMk cId="2241275065" sldId="2147483727"/>
            <ac:picMk id="2" creationId="{79E2814E-36F1-46FE-61BD-6A516E3F9E93}"/>
          </ac:picMkLst>
        </pc:picChg>
        <pc:sldLayoutChg chg="modSp mod">
          <pc:chgData name="Simon Shaxted" userId="9f9508456a4a5dab" providerId="LiveId" clId="{D94B20FD-09CB-497C-8FE9-C19589433614}" dt="2023-08-02T10:06:42.085" v="158" actId="34135"/>
          <pc:sldLayoutMkLst>
            <pc:docMk/>
            <pc:sldMasterMk cId="2241275065" sldId="2147483727"/>
            <pc:sldLayoutMk cId="596087607" sldId="2147483728"/>
          </pc:sldLayoutMkLst>
          <pc:spChg chg="mod">
            <ac:chgData name="Simon Shaxted" userId="9f9508456a4a5dab" providerId="LiveId" clId="{D94B20FD-09CB-497C-8FE9-C19589433614}" dt="2023-08-02T10:06:42.085" v="158" actId="34135"/>
            <ac:spMkLst>
              <pc:docMk/>
              <pc:sldMasterMk cId="2241275065" sldId="2147483727"/>
              <pc:sldLayoutMk cId="596087607" sldId="2147483728"/>
              <ac:spMk id="2" creationId="{8E005DC3-AC87-02C4-8E54-AC3911D14CC8}"/>
            </ac:spMkLst>
          </pc:spChg>
        </pc:sldLayoutChg>
        <pc:sldLayoutChg chg="del">
          <pc:chgData name="Simon Shaxted" userId="9f9508456a4a5dab" providerId="LiveId" clId="{D94B20FD-09CB-497C-8FE9-C19589433614}" dt="2023-08-08T08:02:34.627" v="3643" actId="2696"/>
          <pc:sldLayoutMkLst>
            <pc:docMk/>
            <pc:sldMasterMk cId="2241275065" sldId="2147483727"/>
            <pc:sldLayoutMk cId="2397177537" sldId="2147483729"/>
          </pc:sldLayoutMkLst>
        </pc:sldLayoutChg>
        <pc:sldLayoutChg chg="addSp delSp modSp mod ord modAnim">
          <pc:chgData name="Simon Shaxted" userId="9f9508456a4a5dab" providerId="LiveId" clId="{D94B20FD-09CB-497C-8FE9-C19589433614}" dt="2023-08-04T14:35:17.651" v="942" actId="1038"/>
          <pc:sldLayoutMkLst>
            <pc:docMk/>
            <pc:sldMasterMk cId="2241275065" sldId="2147483727"/>
            <pc:sldLayoutMk cId="3303536651" sldId="2147483730"/>
          </pc:sldLayoutMkLst>
          <pc:spChg chg="mod">
            <ac:chgData name="Simon Shaxted" userId="9f9508456a4a5dab" providerId="LiveId" clId="{D94B20FD-09CB-497C-8FE9-C19589433614}" dt="2023-08-02T10:06:47.141" v="159" actId="34135"/>
            <ac:spMkLst>
              <pc:docMk/>
              <pc:sldMasterMk cId="2241275065" sldId="2147483727"/>
              <pc:sldLayoutMk cId="3303536651" sldId="2147483730"/>
              <ac:spMk id="2" creationId="{8E005DC3-AC87-02C4-8E54-AC3911D14CC8}"/>
            </ac:spMkLst>
          </pc:spChg>
          <pc:spChg chg="add mod">
            <ac:chgData name="Simon Shaxted" userId="9f9508456a4a5dab" providerId="LiveId" clId="{D94B20FD-09CB-497C-8FE9-C19589433614}" dt="2023-08-04T14:35:17.651" v="942" actId="1038"/>
            <ac:spMkLst>
              <pc:docMk/>
              <pc:sldMasterMk cId="2241275065" sldId="2147483727"/>
              <pc:sldLayoutMk cId="3303536651" sldId="2147483730"/>
              <ac:spMk id="4" creationId="{B1C8AF10-D596-985B-8F9D-36F81CED8CC4}"/>
            </ac:spMkLst>
          </pc:spChg>
          <pc:spChg chg="mod">
            <ac:chgData name="Simon Shaxted" userId="9f9508456a4a5dab" providerId="LiveId" clId="{D94B20FD-09CB-497C-8FE9-C19589433614}" dt="2023-08-04T14:34:41.247" v="935" actId="3064"/>
            <ac:spMkLst>
              <pc:docMk/>
              <pc:sldMasterMk cId="2241275065" sldId="2147483727"/>
              <pc:sldLayoutMk cId="3303536651" sldId="2147483730"/>
              <ac:spMk id="5" creationId="{6872F2CC-9FDE-E364-8806-1E9628C7FAA8}"/>
            </ac:spMkLst>
          </pc:spChg>
          <pc:spChg chg="del mod">
            <ac:chgData name="Simon Shaxted" userId="9f9508456a4a5dab" providerId="LiveId" clId="{D94B20FD-09CB-497C-8FE9-C19589433614}" dt="2023-08-04T14:33:50.181" v="930" actId="478"/>
            <ac:spMkLst>
              <pc:docMk/>
              <pc:sldMasterMk cId="2241275065" sldId="2147483727"/>
              <pc:sldLayoutMk cId="3303536651" sldId="2147483730"/>
              <ac:spMk id="6" creationId="{9C1F498C-0A23-04A2-8DA8-5DE1A75F8397}"/>
            </ac:spMkLst>
          </pc:spChg>
          <pc:spChg chg="del">
            <ac:chgData name="Simon Shaxted" userId="9f9508456a4a5dab" providerId="LiveId" clId="{D94B20FD-09CB-497C-8FE9-C19589433614}" dt="2023-08-04T14:34:52.457" v="936" actId="478"/>
            <ac:spMkLst>
              <pc:docMk/>
              <pc:sldMasterMk cId="2241275065" sldId="2147483727"/>
              <pc:sldLayoutMk cId="3303536651" sldId="2147483730"/>
              <ac:spMk id="7" creationId="{40BC0B00-65D1-8F06-3A90-C1630663D965}"/>
            </ac:spMkLst>
          </pc:spChg>
          <pc:spChg chg="mod">
            <ac:chgData name="Simon Shaxted" userId="9f9508456a4a5dab" providerId="LiveId" clId="{D94B20FD-09CB-497C-8FE9-C19589433614}" dt="2023-08-04T14:33:59.694" v="931" actId="1076"/>
            <ac:spMkLst>
              <pc:docMk/>
              <pc:sldMasterMk cId="2241275065" sldId="2147483727"/>
              <pc:sldLayoutMk cId="3303536651" sldId="2147483730"/>
              <ac:spMk id="8" creationId="{FC0B280E-FBF5-E03D-A0E0-BE7B1236ABCE}"/>
            </ac:spMkLst>
          </pc:spChg>
          <pc:spChg chg="mod">
            <ac:chgData name="Simon Shaxted" userId="9f9508456a4a5dab" providerId="LiveId" clId="{D94B20FD-09CB-497C-8FE9-C19589433614}" dt="2023-08-04T14:34:41.247" v="935" actId="3064"/>
            <ac:spMkLst>
              <pc:docMk/>
              <pc:sldMasterMk cId="2241275065" sldId="2147483727"/>
              <pc:sldLayoutMk cId="3303536651" sldId="2147483730"/>
              <ac:spMk id="9" creationId="{D0A8B541-C584-46BF-257E-AFE85A8FD444}"/>
            </ac:spMkLst>
          </pc:spChg>
          <pc:spChg chg="add mod">
            <ac:chgData name="Simon Shaxted" userId="9f9508456a4a5dab" providerId="LiveId" clId="{D94B20FD-09CB-497C-8FE9-C19589433614}" dt="2023-08-04T14:35:17.651" v="942" actId="1038"/>
            <ac:spMkLst>
              <pc:docMk/>
              <pc:sldMasterMk cId="2241275065" sldId="2147483727"/>
              <pc:sldLayoutMk cId="3303536651" sldId="2147483730"/>
              <ac:spMk id="10" creationId="{12F4FD8D-FA07-0C66-DCE5-22395CF074A8}"/>
            </ac:spMkLst>
          </pc:spChg>
          <pc:spChg chg="add mod">
            <ac:chgData name="Simon Shaxted" userId="9f9508456a4a5dab" providerId="LiveId" clId="{D94B20FD-09CB-497C-8FE9-C19589433614}" dt="2023-08-04T14:35:17.651" v="942" actId="1038"/>
            <ac:spMkLst>
              <pc:docMk/>
              <pc:sldMasterMk cId="2241275065" sldId="2147483727"/>
              <pc:sldLayoutMk cId="3303536651" sldId="2147483730"/>
              <ac:spMk id="12" creationId="{94B04400-BCE3-CB90-399C-00792C944242}"/>
            </ac:spMkLst>
          </pc:spChg>
          <pc:spChg chg="add mod">
            <ac:chgData name="Simon Shaxted" userId="9f9508456a4a5dab" providerId="LiveId" clId="{D94B20FD-09CB-497C-8FE9-C19589433614}" dt="2023-08-04T14:35:17.651" v="942" actId="1038"/>
            <ac:spMkLst>
              <pc:docMk/>
              <pc:sldMasterMk cId="2241275065" sldId="2147483727"/>
              <pc:sldLayoutMk cId="3303536651" sldId="2147483730"/>
              <ac:spMk id="13" creationId="{B4E556FF-E173-41FE-FFFF-53B78C28D73C}"/>
            </ac:spMkLst>
          </pc:spChg>
        </pc:sldLayoutChg>
        <pc:sldLayoutChg chg="delSp modSp mod">
          <pc:chgData name="Simon Shaxted" userId="9f9508456a4a5dab" providerId="LiveId" clId="{D94B20FD-09CB-497C-8FE9-C19589433614}" dt="2023-08-04T14:40:02.104" v="1032" actId="6014"/>
          <pc:sldLayoutMkLst>
            <pc:docMk/>
            <pc:sldMasterMk cId="2241275065" sldId="2147483727"/>
            <pc:sldLayoutMk cId="654728835" sldId="2147483731"/>
          </pc:sldLayoutMkLst>
          <pc:spChg chg="mod">
            <ac:chgData name="Simon Shaxted" userId="9f9508456a4a5dab" providerId="LiveId" clId="{D94B20FD-09CB-497C-8FE9-C19589433614}" dt="2023-08-02T10:06:54.386" v="161" actId="34135"/>
            <ac:spMkLst>
              <pc:docMk/>
              <pc:sldMasterMk cId="2241275065" sldId="2147483727"/>
              <pc:sldLayoutMk cId="654728835" sldId="2147483731"/>
              <ac:spMk id="2" creationId="{8E005DC3-AC87-02C4-8E54-AC3911D14CC8}"/>
            </ac:spMkLst>
          </pc:spChg>
          <pc:spChg chg="mod">
            <ac:chgData name="Simon Shaxted" userId="9f9508456a4a5dab" providerId="LiveId" clId="{D94B20FD-09CB-497C-8FE9-C19589433614}" dt="2023-08-04T13:36:11.872" v="803" actId="14861"/>
            <ac:spMkLst>
              <pc:docMk/>
              <pc:sldMasterMk cId="2241275065" sldId="2147483727"/>
              <pc:sldLayoutMk cId="654728835" sldId="2147483731"/>
              <ac:spMk id="4" creationId="{1F02934A-FD40-6F4B-9DDA-D0D67A1CA3B0}"/>
            </ac:spMkLst>
          </pc:spChg>
          <pc:spChg chg="mod">
            <ac:chgData name="Simon Shaxted" userId="9f9508456a4a5dab" providerId="LiveId" clId="{D94B20FD-09CB-497C-8FE9-C19589433614}" dt="2023-08-04T13:36:11.872" v="803" actId="14861"/>
            <ac:spMkLst>
              <pc:docMk/>
              <pc:sldMasterMk cId="2241275065" sldId="2147483727"/>
              <pc:sldLayoutMk cId="654728835" sldId="2147483731"/>
              <ac:spMk id="10" creationId="{77463680-44BE-622E-A9A8-BD81B5119726}"/>
            </ac:spMkLst>
          </pc:spChg>
          <pc:spChg chg="mod">
            <ac:chgData name="Simon Shaxted" userId="9f9508456a4a5dab" providerId="LiveId" clId="{D94B20FD-09CB-497C-8FE9-C19589433614}" dt="2023-08-04T13:36:11.872" v="803" actId="14861"/>
            <ac:spMkLst>
              <pc:docMk/>
              <pc:sldMasterMk cId="2241275065" sldId="2147483727"/>
              <pc:sldLayoutMk cId="654728835" sldId="2147483731"/>
              <ac:spMk id="12" creationId="{0C8037E9-522B-4AFC-7605-09043A36A9CE}"/>
            </ac:spMkLst>
          </pc:spChg>
          <pc:spChg chg="mod">
            <ac:chgData name="Simon Shaxted" userId="9f9508456a4a5dab" providerId="LiveId" clId="{D94B20FD-09CB-497C-8FE9-C19589433614}" dt="2023-08-04T13:36:11.872" v="803" actId="14861"/>
            <ac:spMkLst>
              <pc:docMk/>
              <pc:sldMasterMk cId="2241275065" sldId="2147483727"/>
              <pc:sldLayoutMk cId="654728835" sldId="2147483731"/>
              <ac:spMk id="13" creationId="{6C751071-FCE7-5D92-7045-8AD32C73FA0A}"/>
            </ac:spMkLst>
          </pc:spChg>
          <pc:spChg chg="del mod">
            <ac:chgData name="Simon Shaxted" userId="9f9508456a4a5dab" providerId="LiveId" clId="{D94B20FD-09CB-497C-8FE9-C19589433614}" dt="2023-08-04T14:29:11.806" v="909" actId="21"/>
            <ac:spMkLst>
              <pc:docMk/>
              <pc:sldMasterMk cId="2241275065" sldId="2147483727"/>
              <pc:sldLayoutMk cId="654728835" sldId="2147483731"/>
              <ac:spMk id="14" creationId="{9C898927-9479-55D6-29D3-B1236D789EAD}"/>
            </ac:spMkLst>
          </pc:spChg>
          <pc:spChg chg="del mod">
            <ac:chgData name="Simon Shaxted" userId="9f9508456a4a5dab" providerId="LiveId" clId="{D94B20FD-09CB-497C-8FE9-C19589433614}" dt="2023-08-04T14:29:11.806" v="909" actId="21"/>
            <ac:spMkLst>
              <pc:docMk/>
              <pc:sldMasterMk cId="2241275065" sldId="2147483727"/>
              <pc:sldLayoutMk cId="654728835" sldId="2147483731"/>
              <ac:spMk id="15" creationId="{E3C12B58-862B-CD35-B25F-F72CA0551890}"/>
            </ac:spMkLst>
          </pc:spChg>
          <pc:spChg chg="del mod">
            <ac:chgData name="Simon Shaxted" userId="9f9508456a4a5dab" providerId="LiveId" clId="{D94B20FD-09CB-497C-8FE9-C19589433614}" dt="2023-08-04T14:29:11.806" v="909" actId="21"/>
            <ac:spMkLst>
              <pc:docMk/>
              <pc:sldMasterMk cId="2241275065" sldId="2147483727"/>
              <pc:sldLayoutMk cId="654728835" sldId="2147483731"/>
              <ac:spMk id="16" creationId="{8B782126-5EEA-F489-784F-2E1126132FAD}"/>
            </ac:spMkLst>
          </pc:spChg>
        </pc:sldLayoutChg>
        <pc:sldLayoutChg chg="modSp del mod">
          <pc:chgData name="Simon Shaxted" userId="9f9508456a4a5dab" providerId="LiveId" clId="{D94B20FD-09CB-497C-8FE9-C19589433614}" dt="2023-08-04T14:39:15.563" v="1030" actId="2696"/>
          <pc:sldLayoutMkLst>
            <pc:docMk/>
            <pc:sldMasterMk cId="2241275065" sldId="2147483727"/>
            <pc:sldLayoutMk cId="1859466271" sldId="2147483732"/>
          </pc:sldLayoutMkLst>
          <pc:spChg chg="mod">
            <ac:chgData name="Simon Shaxted" userId="9f9508456a4a5dab" providerId="LiveId" clId="{D94B20FD-09CB-497C-8FE9-C19589433614}" dt="2023-08-02T10:06:50.255" v="160" actId="34135"/>
            <ac:spMkLst>
              <pc:docMk/>
              <pc:sldMasterMk cId="2241275065" sldId="2147483727"/>
              <pc:sldLayoutMk cId="1859466271" sldId="2147483732"/>
              <ac:spMk id="2" creationId="{8E005DC3-AC87-02C4-8E54-AC3911D14CC8}"/>
            </ac:spMkLst>
          </pc:spChg>
          <pc:spChg chg="mod">
            <ac:chgData name="Simon Shaxted" userId="9f9508456a4a5dab" providerId="LiveId" clId="{D94B20FD-09CB-497C-8FE9-C19589433614}" dt="2023-08-04T14:31:19.810" v="914" actId="14861"/>
            <ac:spMkLst>
              <pc:docMk/>
              <pc:sldMasterMk cId="2241275065" sldId="2147483727"/>
              <pc:sldLayoutMk cId="1859466271" sldId="2147483732"/>
              <ac:spMk id="10" creationId="{B8DD5A78-4AF3-3B84-C13C-62B395BCE0CB}"/>
            </ac:spMkLst>
          </pc:spChg>
        </pc:sldLayoutChg>
        <pc:sldLayoutChg chg="addSp delSp modSp add mod replId modTransition">
          <pc:chgData name="Simon Shaxted" userId="9f9508456a4a5dab" providerId="LiveId" clId="{D94B20FD-09CB-497C-8FE9-C19589433614}" dt="2023-08-04T14:40:32.139" v="1033" actId="6014"/>
          <pc:sldLayoutMkLst>
            <pc:docMk/>
            <pc:sldMasterMk cId="2241275065" sldId="2147483727"/>
            <pc:sldLayoutMk cId="2598786810" sldId="2147483785"/>
          </pc:sldLayoutMkLst>
          <pc:spChg chg="del">
            <ac:chgData name="Simon Shaxted" userId="9f9508456a4a5dab" providerId="LiveId" clId="{D94B20FD-09CB-497C-8FE9-C19589433614}" dt="2023-08-04T13:35:22.291" v="722" actId="478"/>
            <ac:spMkLst>
              <pc:docMk/>
              <pc:sldMasterMk cId="2241275065" sldId="2147483727"/>
              <pc:sldLayoutMk cId="2598786810" sldId="2147483785"/>
              <ac:spMk id="4" creationId="{1F02934A-FD40-6F4B-9DDA-D0D67A1CA3B0}"/>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5" creationId="{ED60C640-CAE9-4293-5DB5-ABDFAABC8FCD}"/>
            </ac:spMkLst>
          </pc:spChg>
          <pc:spChg chg="add mod">
            <ac:chgData name="Simon Shaxted" userId="9f9508456a4a5dab" providerId="LiveId" clId="{D94B20FD-09CB-497C-8FE9-C19589433614}" dt="2023-08-04T13:38:34.298" v="903" actId="20577"/>
            <ac:spMkLst>
              <pc:docMk/>
              <pc:sldMasterMk cId="2241275065" sldId="2147483727"/>
              <pc:sldLayoutMk cId="2598786810" sldId="2147483785"/>
              <ac:spMk id="6" creationId="{1ACA6F52-6CC6-3191-C2A1-61C41B05199C}"/>
            </ac:spMkLst>
          </pc:spChg>
          <pc:spChg chg="add mod">
            <ac:chgData name="Simon Shaxted" userId="9f9508456a4a5dab" providerId="LiveId" clId="{D94B20FD-09CB-497C-8FE9-C19589433614}" dt="2023-08-04T13:38:45.505" v="905" actId="20577"/>
            <ac:spMkLst>
              <pc:docMk/>
              <pc:sldMasterMk cId="2241275065" sldId="2147483727"/>
              <pc:sldLayoutMk cId="2598786810" sldId="2147483785"/>
              <ac:spMk id="7" creationId="{8671542B-8624-BE07-EC00-1753E5175684}"/>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8" creationId="{52EB4C90-EBCE-4B23-5789-5D7876D2D110}"/>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9" creationId="{80CF0836-0854-C4AB-6C0C-F627177236EB}"/>
            </ac:spMkLst>
          </pc:spChg>
          <pc:spChg chg="del">
            <ac:chgData name="Simon Shaxted" userId="9f9508456a4a5dab" providerId="LiveId" clId="{D94B20FD-09CB-497C-8FE9-C19589433614}" dt="2023-08-04T13:35:22.291" v="722" actId="478"/>
            <ac:spMkLst>
              <pc:docMk/>
              <pc:sldMasterMk cId="2241275065" sldId="2147483727"/>
              <pc:sldLayoutMk cId="2598786810" sldId="2147483785"/>
              <ac:spMk id="10" creationId="{77463680-44BE-622E-A9A8-BD81B5119726}"/>
            </ac:spMkLst>
          </pc:spChg>
          <pc:spChg chg="del">
            <ac:chgData name="Simon Shaxted" userId="9f9508456a4a5dab" providerId="LiveId" clId="{D94B20FD-09CB-497C-8FE9-C19589433614}" dt="2023-08-04T13:35:22.291" v="722" actId="478"/>
            <ac:spMkLst>
              <pc:docMk/>
              <pc:sldMasterMk cId="2241275065" sldId="2147483727"/>
              <pc:sldLayoutMk cId="2598786810" sldId="2147483785"/>
              <ac:spMk id="12" creationId="{0C8037E9-522B-4AFC-7605-09043A36A9CE}"/>
            </ac:spMkLst>
          </pc:spChg>
          <pc:spChg chg="del">
            <ac:chgData name="Simon Shaxted" userId="9f9508456a4a5dab" providerId="LiveId" clId="{D94B20FD-09CB-497C-8FE9-C19589433614}" dt="2023-08-04T13:35:22.291" v="722" actId="478"/>
            <ac:spMkLst>
              <pc:docMk/>
              <pc:sldMasterMk cId="2241275065" sldId="2147483727"/>
              <pc:sldLayoutMk cId="2598786810" sldId="2147483785"/>
              <ac:spMk id="13" creationId="{6C751071-FCE7-5D92-7045-8AD32C73FA0A}"/>
            </ac:spMkLst>
          </pc:spChg>
          <pc:spChg chg="mod">
            <ac:chgData name="Simon Shaxted" userId="9f9508456a4a5dab" providerId="LiveId" clId="{D94B20FD-09CB-497C-8FE9-C19589433614}" dt="2023-08-04T13:36:29.452" v="804" actId="1076"/>
            <ac:spMkLst>
              <pc:docMk/>
              <pc:sldMasterMk cId="2241275065" sldId="2147483727"/>
              <pc:sldLayoutMk cId="2598786810" sldId="2147483785"/>
              <ac:spMk id="14" creationId="{9C898927-9479-55D6-29D3-B1236D789EAD}"/>
            </ac:spMkLst>
          </pc:spChg>
          <pc:spChg chg="mod">
            <ac:chgData name="Simon Shaxted" userId="9f9508456a4a5dab" providerId="LiveId" clId="{D94B20FD-09CB-497C-8FE9-C19589433614}" dt="2023-08-04T13:35:58.914" v="802" actId="14861"/>
            <ac:spMkLst>
              <pc:docMk/>
              <pc:sldMasterMk cId="2241275065" sldId="2147483727"/>
              <pc:sldLayoutMk cId="2598786810" sldId="2147483785"/>
              <ac:spMk id="15" creationId="{E3C12B58-862B-CD35-B25F-F72CA0551890}"/>
            </ac:spMkLst>
          </pc:spChg>
          <pc:spChg chg="mod">
            <ac:chgData name="Simon Shaxted" userId="9f9508456a4a5dab" providerId="LiveId" clId="{D94B20FD-09CB-497C-8FE9-C19589433614}" dt="2023-08-04T13:35:58.914" v="802" actId="14861"/>
            <ac:spMkLst>
              <pc:docMk/>
              <pc:sldMasterMk cId="2241275065" sldId="2147483727"/>
              <pc:sldLayoutMk cId="2598786810" sldId="2147483785"/>
              <ac:spMk id="16" creationId="{8B782126-5EEA-F489-784F-2E1126132FAD}"/>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17" creationId="{F12C0EB3-265A-FC44-49C4-5C3D274A73A1}"/>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18" creationId="{7C5CAFBF-38CC-CF4E-6D6E-160681F3C18B}"/>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19" creationId="{FB7E6E16-675A-17DA-1B9B-2CFAFD090305}"/>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20" creationId="{58871C8A-DAEE-01C9-7277-D3B0D38CFBDA}"/>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21" creationId="{8D543CC9-31D3-FC0F-8EFE-7567452189BD}"/>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22" creationId="{6EC597EA-2FC5-1026-EF5D-093FE44DE64D}"/>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23" creationId="{88A8E2F2-E1F7-04FC-54BC-D48492E84106}"/>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24" creationId="{681CBEEC-4983-5F62-AD6C-3E1F51DAB8C7}"/>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25" creationId="{7B58AC98-9108-E40E-6917-7A73806A5F07}"/>
            </ac:spMkLst>
          </pc:spChg>
          <pc:spChg chg="add mod">
            <ac:chgData name="Simon Shaxted" userId="9f9508456a4a5dab" providerId="LiveId" clId="{D94B20FD-09CB-497C-8FE9-C19589433614}" dt="2023-08-04T13:37:47.127" v="858" actId="14861"/>
            <ac:spMkLst>
              <pc:docMk/>
              <pc:sldMasterMk cId="2241275065" sldId="2147483727"/>
              <pc:sldLayoutMk cId="2598786810" sldId="2147483785"/>
              <ac:spMk id="26" creationId="{A460C86E-E51C-0EDA-AA20-900C311A6437}"/>
            </ac:spMkLst>
          </pc:spChg>
        </pc:sldLayoutChg>
        <pc:sldLayoutChg chg="addSp delSp modSp add mod modTransition">
          <pc:chgData name="Simon Shaxted" userId="9f9508456a4a5dab" providerId="LiveId" clId="{D94B20FD-09CB-497C-8FE9-C19589433614}" dt="2023-08-04T14:39:50.271" v="1031" actId="6014"/>
          <pc:sldLayoutMkLst>
            <pc:docMk/>
            <pc:sldMasterMk cId="2241275065" sldId="2147483727"/>
            <pc:sldLayoutMk cId="4198440859" sldId="2147483786"/>
          </pc:sldLayoutMkLst>
          <pc:spChg chg="del">
            <ac:chgData name="Simon Shaxted" userId="9f9508456a4a5dab" providerId="LiveId" clId="{D94B20FD-09CB-497C-8FE9-C19589433614}" dt="2023-08-04T13:37:10.615" v="806" actId="478"/>
            <ac:spMkLst>
              <pc:docMk/>
              <pc:sldMasterMk cId="2241275065" sldId="2147483727"/>
              <pc:sldLayoutMk cId="4198440859" sldId="2147483786"/>
              <ac:spMk id="4" creationId="{1F02934A-FD40-6F4B-9DDA-D0D67A1CA3B0}"/>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5" creationId="{5CC1D51A-4A2F-41AC-8D07-4F35E3034336}"/>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6" creationId="{B518876B-FEC4-706D-6245-D108ACC13D20}"/>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7" creationId="{09BE5F26-983B-E71F-ED94-59C3749ED869}"/>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8" creationId="{02B90762-1DE0-EE34-204D-9C7444AC89EB}"/>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9" creationId="{3466E6C6-6AA3-0E60-4DDB-0F4DDE24755E}"/>
            </ac:spMkLst>
          </pc:spChg>
          <pc:spChg chg="del">
            <ac:chgData name="Simon Shaxted" userId="9f9508456a4a5dab" providerId="LiveId" clId="{D94B20FD-09CB-497C-8FE9-C19589433614}" dt="2023-08-04T13:37:10.615" v="806" actId="478"/>
            <ac:spMkLst>
              <pc:docMk/>
              <pc:sldMasterMk cId="2241275065" sldId="2147483727"/>
              <pc:sldLayoutMk cId="4198440859" sldId="2147483786"/>
              <ac:spMk id="10" creationId="{77463680-44BE-622E-A9A8-BD81B5119726}"/>
            </ac:spMkLst>
          </pc:spChg>
          <pc:spChg chg="del">
            <ac:chgData name="Simon Shaxted" userId="9f9508456a4a5dab" providerId="LiveId" clId="{D94B20FD-09CB-497C-8FE9-C19589433614}" dt="2023-08-04T13:37:10.615" v="806" actId="478"/>
            <ac:spMkLst>
              <pc:docMk/>
              <pc:sldMasterMk cId="2241275065" sldId="2147483727"/>
              <pc:sldLayoutMk cId="4198440859" sldId="2147483786"/>
              <ac:spMk id="12" creationId="{0C8037E9-522B-4AFC-7605-09043A36A9CE}"/>
            </ac:spMkLst>
          </pc:spChg>
          <pc:spChg chg="del">
            <ac:chgData name="Simon Shaxted" userId="9f9508456a4a5dab" providerId="LiveId" clId="{D94B20FD-09CB-497C-8FE9-C19589433614}" dt="2023-08-04T13:37:10.615" v="806" actId="478"/>
            <ac:spMkLst>
              <pc:docMk/>
              <pc:sldMasterMk cId="2241275065" sldId="2147483727"/>
              <pc:sldLayoutMk cId="4198440859" sldId="2147483786"/>
              <ac:spMk id="13" creationId="{6C751071-FCE7-5D92-7045-8AD32C73FA0A}"/>
            </ac:spMkLst>
          </pc:spChg>
          <pc:spChg chg="del">
            <ac:chgData name="Simon Shaxted" userId="9f9508456a4a5dab" providerId="LiveId" clId="{D94B20FD-09CB-497C-8FE9-C19589433614}" dt="2023-08-04T13:37:10.615" v="806" actId="478"/>
            <ac:spMkLst>
              <pc:docMk/>
              <pc:sldMasterMk cId="2241275065" sldId="2147483727"/>
              <pc:sldLayoutMk cId="4198440859" sldId="2147483786"/>
              <ac:spMk id="14" creationId="{9C898927-9479-55D6-29D3-B1236D789EAD}"/>
            </ac:spMkLst>
          </pc:spChg>
          <pc:spChg chg="del">
            <ac:chgData name="Simon Shaxted" userId="9f9508456a4a5dab" providerId="LiveId" clId="{D94B20FD-09CB-497C-8FE9-C19589433614}" dt="2023-08-04T13:37:10.615" v="806" actId="478"/>
            <ac:spMkLst>
              <pc:docMk/>
              <pc:sldMasterMk cId="2241275065" sldId="2147483727"/>
              <pc:sldLayoutMk cId="4198440859" sldId="2147483786"/>
              <ac:spMk id="15" creationId="{E3C12B58-862B-CD35-B25F-F72CA0551890}"/>
            </ac:spMkLst>
          </pc:spChg>
          <pc:spChg chg="del">
            <ac:chgData name="Simon Shaxted" userId="9f9508456a4a5dab" providerId="LiveId" clId="{D94B20FD-09CB-497C-8FE9-C19589433614}" dt="2023-08-04T13:37:10.615" v="806" actId="478"/>
            <ac:spMkLst>
              <pc:docMk/>
              <pc:sldMasterMk cId="2241275065" sldId="2147483727"/>
              <pc:sldLayoutMk cId="4198440859" sldId="2147483786"/>
              <ac:spMk id="16" creationId="{8B782126-5EEA-F489-784F-2E1126132FAD}"/>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17" creationId="{2116A30C-EA50-DFBA-B505-370CF1D6ADF2}"/>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18" creationId="{9E22B4B1-4DE4-704F-5F43-B67E9EB761D5}"/>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19" creationId="{CF8175C1-CD57-C5AC-D022-E49A6EAD3E20}"/>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20" creationId="{A8C42408-B908-8F03-8FA1-08D8E3AAB09D}"/>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21" creationId="{59188794-0EF4-A8A8-000C-5C3C23D6932E}"/>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22" creationId="{08C0D893-2B92-D8B9-E226-5B016BFF7107}"/>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23" creationId="{16202050-E400-0AAD-ED83-85E5CED31E16}"/>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24" creationId="{E2F8764E-DFEE-6A53-B1AE-B2FFE4D4CD89}"/>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25" creationId="{28AE73E8-0F34-5DBE-7595-FEF58FE80809}"/>
            </ac:spMkLst>
          </pc:spChg>
          <pc:spChg chg="add mod">
            <ac:chgData name="Simon Shaxted" userId="9f9508456a4a5dab" providerId="LiveId" clId="{D94B20FD-09CB-497C-8FE9-C19589433614}" dt="2023-08-04T14:29:03.125" v="908" actId="1076"/>
            <ac:spMkLst>
              <pc:docMk/>
              <pc:sldMasterMk cId="2241275065" sldId="2147483727"/>
              <pc:sldLayoutMk cId="4198440859" sldId="2147483786"/>
              <ac:spMk id="26" creationId="{7BA1D0AF-BE4F-7DFA-23D3-E4B308CCF91B}"/>
            </ac:spMkLst>
          </pc:spChg>
          <pc:spChg chg="add mod">
            <ac:chgData name="Simon Shaxted" userId="9f9508456a4a5dab" providerId="LiveId" clId="{D94B20FD-09CB-497C-8FE9-C19589433614}" dt="2023-08-04T14:29:30.363" v="912" actId="1076"/>
            <ac:spMkLst>
              <pc:docMk/>
              <pc:sldMasterMk cId="2241275065" sldId="2147483727"/>
              <pc:sldLayoutMk cId="4198440859" sldId="2147483786"/>
              <ac:spMk id="27" creationId="{235B210C-A6D8-A04D-98C0-AB9F986AE18B}"/>
            </ac:spMkLst>
          </pc:spChg>
          <pc:spChg chg="add mod">
            <ac:chgData name="Simon Shaxted" userId="9f9508456a4a5dab" providerId="LiveId" clId="{D94B20FD-09CB-497C-8FE9-C19589433614}" dt="2023-08-04T14:29:23.242" v="911" actId="1076"/>
            <ac:spMkLst>
              <pc:docMk/>
              <pc:sldMasterMk cId="2241275065" sldId="2147483727"/>
              <pc:sldLayoutMk cId="4198440859" sldId="2147483786"/>
              <ac:spMk id="28" creationId="{89A078E6-FC7A-5105-D03A-5FCBA2DE35CA}"/>
            </ac:spMkLst>
          </pc:spChg>
          <pc:spChg chg="add mod">
            <ac:chgData name="Simon Shaxted" userId="9f9508456a4a5dab" providerId="LiveId" clId="{D94B20FD-09CB-497C-8FE9-C19589433614}" dt="2023-08-04T14:29:23.242" v="911" actId="1076"/>
            <ac:spMkLst>
              <pc:docMk/>
              <pc:sldMasterMk cId="2241275065" sldId="2147483727"/>
              <pc:sldLayoutMk cId="4198440859" sldId="2147483786"/>
              <ac:spMk id="29" creationId="{F2EE4531-44FB-2E07-39CB-1B1EC7637682}"/>
            </ac:spMkLst>
          </pc:spChg>
        </pc:sldLayoutChg>
        <pc:sldLayoutChg chg="addSp delSp modSp add mod ord modTransition">
          <pc:chgData name="Simon Shaxted" userId="9f9508456a4a5dab" providerId="LiveId" clId="{D94B20FD-09CB-497C-8FE9-C19589433614}" dt="2023-08-04T14:39:02.779" v="1029" actId="14826"/>
          <pc:sldLayoutMkLst>
            <pc:docMk/>
            <pc:sldMasterMk cId="2241275065" sldId="2147483727"/>
            <pc:sldLayoutMk cId="893486120" sldId="2147483787"/>
          </pc:sldLayoutMkLst>
          <pc:spChg chg="mod">
            <ac:chgData name="Simon Shaxted" userId="9f9508456a4a5dab" providerId="LiveId" clId="{D94B20FD-09CB-497C-8FE9-C19589433614}" dt="2023-08-04T14:37:42.786" v="1028" actId="20577"/>
            <ac:spMkLst>
              <pc:docMk/>
              <pc:sldMasterMk cId="2241275065" sldId="2147483727"/>
              <pc:sldLayoutMk cId="893486120" sldId="2147483787"/>
              <ac:spMk id="3" creationId="{C5CC9F06-AF55-61A3-538D-FBCB50849D31}"/>
            </ac:spMkLst>
          </pc:spChg>
          <pc:spChg chg="add mod">
            <ac:chgData name="Simon Shaxted" userId="9f9508456a4a5dab" providerId="LiveId" clId="{D94B20FD-09CB-497C-8FE9-C19589433614}" dt="2023-08-04T14:36:46.097" v="1015" actId="1076"/>
            <ac:spMkLst>
              <pc:docMk/>
              <pc:sldMasterMk cId="2241275065" sldId="2147483727"/>
              <pc:sldLayoutMk cId="893486120" sldId="2147483787"/>
              <ac:spMk id="4" creationId="{1AF79EFA-7E6D-0B85-1F5E-A45554951FB6}"/>
            </ac:spMkLst>
          </pc:spChg>
          <pc:spChg chg="del">
            <ac:chgData name="Simon Shaxted" userId="9f9508456a4a5dab" providerId="LiveId" clId="{D94B20FD-09CB-497C-8FE9-C19589433614}" dt="2023-08-04T14:32:59.001" v="921" actId="478"/>
            <ac:spMkLst>
              <pc:docMk/>
              <pc:sldMasterMk cId="2241275065" sldId="2147483727"/>
              <pc:sldLayoutMk cId="893486120" sldId="2147483787"/>
              <ac:spMk id="5" creationId="{6872F2CC-9FDE-E364-8806-1E9628C7FAA8}"/>
            </ac:spMkLst>
          </pc:spChg>
          <pc:spChg chg="mod">
            <ac:chgData name="Simon Shaxted" userId="9f9508456a4a5dab" providerId="LiveId" clId="{D94B20FD-09CB-497C-8FE9-C19589433614}" dt="2023-08-04T14:33:16.610" v="926" actId="1076"/>
            <ac:spMkLst>
              <pc:docMk/>
              <pc:sldMasterMk cId="2241275065" sldId="2147483727"/>
              <pc:sldLayoutMk cId="893486120" sldId="2147483787"/>
              <ac:spMk id="6" creationId="{9C1F498C-0A23-04A2-8DA8-5DE1A75F8397}"/>
            </ac:spMkLst>
          </pc:spChg>
          <pc:spChg chg="mod">
            <ac:chgData name="Simon Shaxted" userId="9f9508456a4a5dab" providerId="LiveId" clId="{D94B20FD-09CB-497C-8FE9-C19589433614}" dt="2023-08-04T14:33:27.538" v="929" actId="1076"/>
            <ac:spMkLst>
              <pc:docMk/>
              <pc:sldMasterMk cId="2241275065" sldId="2147483727"/>
              <pc:sldLayoutMk cId="893486120" sldId="2147483787"/>
              <ac:spMk id="7" creationId="{40BC0B00-65D1-8F06-3A90-C1630663D965}"/>
            </ac:spMkLst>
          </pc:spChg>
          <pc:spChg chg="del">
            <ac:chgData name="Simon Shaxted" userId="9f9508456a4a5dab" providerId="LiveId" clId="{D94B20FD-09CB-497C-8FE9-C19589433614}" dt="2023-08-04T14:32:56.907" v="920" actId="478"/>
            <ac:spMkLst>
              <pc:docMk/>
              <pc:sldMasterMk cId="2241275065" sldId="2147483727"/>
              <pc:sldLayoutMk cId="893486120" sldId="2147483787"/>
              <ac:spMk id="8" creationId="{FC0B280E-FBF5-E03D-A0E0-BE7B1236ABCE}"/>
            </ac:spMkLst>
          </pc:spChg>
          <pc:spChg chg="del">
            <ac:chgData name="Simon Shaxted" userId="9f9508456a4a5dab" providerId="LiveId" clId="{D94B20FD-09CB-497C-8FE9-C19589433614}" dt="2023-08-04T14:32:59.001" v="921" actId="478"/>
            <ac:spMkLst>
              <pc:docMk/>
              <pc:sldMasterMk cId="2241275065" sldId="2147483727"/>
              <pc:sldLayoutMk cId="893486120" sldId="2147483787"/>
              <ac:spMk id="9" creationId="{D0A8B541-C584-46BF-257E-AFE85A8FD444}"/>
            </ac:spMkLst>
          </pc:spChg>
          <pc:spChg chg="add mod">
            <ac:chgData name="Simon Shaxted" userId="9f9508456a4a5dab" providerId="LiveId" clId="{D94B20FD-09CB-497C-8FE9-C19589433614}" dt="2023-08-04T14:37:35.507" v="1020" actId="1076"/>
            <ac:spMkLst>
              <pc:docMk/>
              <pc:sldMasterMk cId="2241275065" sldId="2147483727"/>
              <pc:sldLayoutMk cId="893486120" sldId="2147483787"/>
              <ac:spMk id="10" creationId="{F0B286A2-87E8-1091-BCAC-007D47847283}"/>
            </ac:spMkLst>
          </pc:spChg>
          <pc:spChg chg="add mod">
            <ac:chgData name="Simon Shaxted" userId="9f9508456a4a5dab" providerId="LiveId" clId="{D94B20FD-09CB-497C-8FE9-C19589433614}" dt="2023-08-04T14:37:35.507" v="1020" actId="1076"/>
            <ac:spMkLst>
              <pc:docMk/>
              <pc:sldMasterMk cId="2241275065" sldId="2147483727"/>
              <pc:sldLayoutMk cId="893486120" sldId="2147483787"/>
              <ac:spMk id="12" creationId="{966B536D-407A-976D-5B91-71C344B7CFEE}"/>
            </ac:spMkLst>
          </pc:spChg>
          <pc:picChg chg="mod">
            <ac:chgData name="Simon Shaxted" userId="9f9508456a4a5dab" providerId="LiveId" clId="{D94B20FD-09CB-497C-8FE9-C19589433614}" dt="2023-08-04T14:39:02.779" v="1029" actId="14826"/>
            <ac:picMkLst>
              <pc:docMk/>
              <pc:sldMasterMk cId="2241275065" sldId="2147483727"/>
              <pc:sldLayoutMk cId="893486120" sldId="2147483787"/>
              <ac:picMk id="11" creationId="{0C3E6DDC-7483-8990-B244-186733AD6131}"/>
            </ac:picMkLst>
          </pc:picChg>
        </pc:sldLayoutChg>
      </pc:sldMasterChg>
      <pc:sldMasterChg chg="addSp delSp modSp mod setBg modSldLayout">
        <pc:chgData name="Simon Shaxted" userId="9f9508456a4a5dab" providerId="LiveId" clId="{D94B20FD-09CB-497C-8FE9-C19589433614}" dt="2023-08-02T11:18:33.888" v="303" actId="6014"/>
        <pc:sldMasterMkLst>
          <pc:docMk/>
          <pc:sldMasterMk cId="214190066" sldId="2147483735"/>
        </pc:sldMasterMkLst>
        <pc:spChg chg="del">
          <ac:chgData name="Simon Shaxted" userId="9f9508456a4a5dab" providerId="LiveId" clId="{D94B20FD-09CB-497C-8FE9-C19589433614}" dt="2023-08-02T08:13:39.417" v="85" actId="478"/>
          <ac:spMkLst>
            <pc:docMk/>
            <pc:sldMasterMk cId="214190066" sldId="2147483735"/>
            <ac:spMk id="41" creationId="{B480C8FB-66EB-1EFD-F045-616D5BDD72FC}"/>
          </ac:spMkLst>
        </pc:spChg>
        <pc:spChg chg="del">
          <ac:chgData name="Simon Shaxted" userId="9f9508456a4a5dab" providerId="LiveId" clId="{D94B20FD-09CB-497C-8FE9-C19589433614}" dt="2023-07-31T14:46:50.919" v="9" actId="478"/>
          <ac:spMkLst>
            <pc:docMk/>
            <pc:sldMasterMk cId="214190066" sldId="2147483735"/>
            <ac:spMk id="44" creationId="{AEC793D3-E4E5-A9CF-813F-B122EFA26C9D}"/>
          </ac:spMkLst>
        </pc:spChg>
        <pc:picChg chg="mod">
          <ac:chgData name="Simon Shaxted" userId="9f9508456a4a5dab" providerId="LiveId" clId="{D94B20FD-09CB-497C-8FE9-C19589433614}" dt="2023-07-31T14:53:26.438" v="35" actId="14826"/>
          <ac:picMkLst>
            <pc:docMk/>
            <pc:sldMasterMk cId="214190066" sldId="2147483735"/>
            <ac:picMk id="3" creationId="{B575B169-7F9E-D491-BBC0-DE605DA660CF}"/>
          </ac:picMkLst>
        </pc:picChg>
        <pc:picChg chg="add mod">
          <ac:chgData name="Simon Shaxted" userId="9f9508456a4a5dab" providerId="LiveId" clId="{D94B20FD-09CB-497C-8FE9-C19589433614}" dt="2023-08-02T09:58:21.965" v="128" actId="34135"/>
          <ac:picMkLst>
            <pc:docMk/>
            <pc:sldMasterMk cId="214190066" sldId="2147483735"/>
            <ac:picMk id="4" creationId="{878B6C57-714D-4F39-278E-03E85F98BE8F}"/>
          </ac:picMkLst>
        </pc:picChg>
        <pc:picChg chg="del">
          <ac:chgData name="Simon Shaxted" userId="9f9508456a4a5dab" providerId="LiveId" clId="{D94B20FD-09CB-497C-8FE9-C19589433614}" dt="2023-07-31T14:46:47.556" v="8" actId="478"/>
          <ac:picMkLst>
            <pc:docMk/>
            <pc:sldMasterMk cId="214190066" sldId="2147483735"/>
            <ac:picMk id="43" creationId="{D470CA9B-3F21-FA32-90B4-CA6C6B2CBB5D}"/>
          </ac:picMkLst>
        </pc:picChg>
        <pc:sldLayoutChg chg="delSp mod">
          <pc:chgData name="Simon Shaxted" userId="9f9508456a4a5dab" providerId="LiveId" clId="{D94B20FD-09CB-497C-8FE9-C19589433614}" dt="2023-08-02T11:18:28.172" v="302" actId="6014"/>
          <pc:sldLayoutMkLst>
            <pc:docMk/>
            <pc:sldMasterMk cId="214190066" sldId="2147483735"/>
            <pc:sldLayoutMk cId="592739994" sldId="2147483736"/>
          </pc:sldLayoutMkLst>
          <pc:spChg chg="del">
            <ac:chgData name="Simon Shaxted" userId="9f9508456a4a5dab" providerId="LiveId" clId="{D94B20FD-09CB-497C-8FE9-C19589433614}" dt="2023-07-31T14:46:53.932" v="10" actId="478"/>
            <ac:spMkLst>
              <pc:docMk/>
              <pc:sldMasterMk cId="214190066" sldId="2147483735"/>
              <pc:sldLayoutMk cId="592739994" sldId="2147483736"/>
              <ac:spMk id="2" creationId="{8C5107E4-3B93-AC76-906D-A5F0CBC59BD1}"/>
            </ac:spMkLst>
          </pc:spChg>
        </pc:sldLayoutChg>
        <pc:sldLayoutChg chg="delSp modSp mod">
          <pc:chgData name="Simon Shaxted" userId="9f9508456a4a5dab" providerId="LiveId" clId="{D94B20FD-09CB-497C-8FE9-C19589433614}" dt="2023-08-02T11:18:33.888" v="303" actId="6014"/>
          <pc:sldLayoutMkLst>
            <pc:docMk/>
            <pc:sldMasterMk cId="214190066" sldId="2147483735"/>
            <pc:sldLayoutMk cId="1643721035" sldId="2147483737"/>
          </pc:sldLayoutMkLst>
          <pc:spChg chg="del">
            <ac:chgData name="Simon Shaxted" userId="9f9508456a4a5dab" providerId="LiveId" clId="{D94B20FD-09CB-497C-8FE9-C19589433614}" dt="2023-07-31T14:46:57.033" v="11" actId="478"/>
            <ac:spMkLst>
              <pc:docMk/>
              <pc:sldMasterMk cId="214190066" sldId="2147483735"/>
              <pc:sldLayoutMk cId="1643721035" sldId="2147483737"/>
              <ac:spMk id="2" creationId="{8C5107E4-3B93-AC76-906D-A5F0CBC59BD1}"/>
            </ac:spMkLst>
          </pc:spChg>
        </pc:sldLayoutChg>
      </pc:sldMasterChg>
      <pc:sldMasterChg chg="delSp modSp add mod addSldLayout modSldLayout">
        <pc:chgData name="Simon Shaxted" userId="9f9508456a4a5dab" providerId="LiveId" clId="{D94B20FD-09CB-497C-8FE9-C19589433614}" dt="2023-07-31T15:46:09.249" v="78" actId="735"/>
        <pc:sldMasterMkLst>
          <pc:docMk/>
          <pc:sldMasterMk cId="2556297653" sldId="2147483738"/>
        </pc:sldMasterMkLst>
        <pc:picChg chg="del">
          <ac:chgData name="Simon Shaxted" userId="9f9508456a4a5dab" providerId="LiveId" clId="{D94B20FD-09CB-497C-8FE9-C19589433614}" dt="2023-07-31T14:47:33.255" v="21" actId="478"/>
          <ac:picMkLst>
            <pc:docMk/>
            <pc:sldMasterMk cId="2556297653" sldId="2147483738"/>
            <ac:picMk id="2" creationId="{8A5AF158-2924-44E9-4304-9D8419008A1C}"/>
          </ac:picMkLst>
        </pc:picChg>
        <pc:picChg chg="mod">
          <ac:chgData name="Simon Shaxted" userId="9f9508456a4a5dab" providerId="LiveId" clId="{D94B20FD-09CB-497C-8FE9-C19589433614}" dt="2023-07-31T14:52:52.007" v="34" actId="14826"/>
          <ac:picMkLst>
            <pc:docMk/>
            <pc:sldMasterMk cId="2556297653" sldId="2147483738"/>
            <ac:picMk id="3" creationId="{855EACEC-7BCA-748D-24F3-F39BFC47A36E}"/>
          </ac:picMkLst>
        </pc:picChg>
        <pc:picChg chg="del">
          <ac:chgData name="Simon Shaxted" userId="9f9508456a4a5dab" providerId="LiveId" clId="{D94B20FD-09CB-497C-8FE9-C19589433614}" dt="2023-07-31T14:47:31.476" v="18" actId="478"/>
          <ac:picMkLst>
            <pc:docMk/>
            <pc:sldMasterMk cId="2556297653" sldId="2147483738"/>
            <ac:picMk id="4" creationId="{B3FB558A-B24D-12D9-B922-19EB62C151B3}"/>
          </ac:picMkLst>
        </pc:picChg>
        <pc:picChg chg="del">
          <ac:chgData name="Simon Shaxted" userId="9f9508456a4a5dab" providerId="LiveId" clId="{D94B20FD-09CB-497C-8FE9-C19589433614}" dt="2023-07-31T14:47:32.084" v="19" actId="478"/>
          <ac:picMkLst>
            <pc:docMk/>
            <pc:sldMasterMk cId="2556297653" sldId="2147483738"/>
            <ac:picMk id="5" creationId="{4D0ACFFB-6A43-E317-56BD-C517D7C4C88A}"/>
          </ac:picMkLst>
        </pc:picChg>
        <pc:picChg chg="del">
          <ac:chgData name="Simon Shaxted" userId="9f9508456a4a5dab" providerId="LiveId" clId="{D94B20FD-09CB-497C-8FE9-C19589433614}" dt="2023-07-31T14:47:32.642" v="20" actId="478"/>
          <ac:picMkLst>
            <pc:docMk/>
            <pc:sldMasterMk cId="2556297653" sldId="2147483738"/>
            <ac:picMk id="9" creationId="{54CD32E2-1DCC-42B8-BC6A-200D12D0C932}"/>
          </ac:picMkLst>
        </pc:picChg>
        <pc:sldLayoutChg chg="delSp add mod replId">
          <pc:chgData name="Simon Shaxted" userId="9f9508456a4a5dab" providerId="LiveId" clId="{D94B20FD-09CB-497C-8FE9-C19589433614}" dt="2023-07-31T14:48:52.268" v="25" actId="6014"/>
          <pc:sldLayoutMkLst>
            <pc:docMk/>
            <pc:sldMasterMk cId="2556297653" sldId="2147483738"/>
            <pc:sldLayoutMk cId="3260657030" sldId="2147483739"/>
          </pc:sldLayoutMkLst>
          <pc:spChg chg="del">
            <ac:chgData name="Simon Shaxted" userId="9f9508456a4a5dab" providerId="LiveId" clId="{D94B20FD-09CB-497C-8FE9-C19589433614}" dt="2023-07-31T14:47:24.079" v="17" actId="478"/>
            <ac:spMkLst>
              <pc:docMk/>
              <pc:sldMasterMk cId="2556297653" sldId="2147483738"/>
              <pc:sldLayoutMk cId="3260657030" sldId="2147483739"/>
              <ac:spMk id="2" creationId="{94D7CF27-046A-B073-D277-07BA49430F2D}"/>
            </ac:spMkLst>
          </pc:spChg>
        </pc:sldLayoutChg>
        <pc:sldLayoutChg chg="addSp delSp modSp add mod replId">
          <pc:chgData name="Simon Shaxted" userId="9f9508456a4a5dab" providerId="LiveId" clId="{D94B20FD-09CB-497C-8FE9-C19589433614}" dt="2023-07-31T14:48:59.158" v="26" actId="6014"/>
          <pc:sldLayoutMkLst>
            <pc:docMk/>
            <pc:sldMasterMk cId="2556297653" sldId="2147483738"/>
            <pc:sldLayoutMk cId="3230371595" sldId="2147483740"/>
          </pc:sldLayoutMkLst>
          <pc:spChg chg="del">
            <ac:chgData name="Simon Shaxted" userId="9f9508456a4a5dab" providerId="LiveId" clId="{D94B20FD-09CB-497C-8FE9-C19589433614}" dt="2023-07-31T14:47:39.069" v="22" actId="478"/>
            <ac:spMkLst>
              <pc:docMk/>
              <pc:sldMasterMk cId="2556297653" sldId="2147483738"/>
              <pc:sldLayoutMk cId="3230371595" sldId="2147483740"/>
              <ac:spMk id="2" creationId="{94D7CF27-046A-B073-D277-07BA49430F2D}"/>
            </ac:spMkLst>
          </pc:spChg>
          <pc:picChg chg="add mod">
            <ac:chgData name="Simon Shaxted" userId="9f9508456a4a5dab" providerId="LiveId" clId="{D94B20FD-09CB-497C-8FE9-C19589433614}" dt="2023-07-31T14:47:52.670" v="23"/>
            <ac:picMkLst>
              <pc:docMk/>
              <pc:sldMasterMk cId="2556297653" sldId="2147483738"/>
              <pc:sldLayoutMk cId="3230371595" sldId="2147483740"/>
              <ac:picMk id="3" creationId="{6536A26C-D136-59AE-D742-B2D82576BB98}"/>
            </ac:picMkLst>
          </pc:picChg>
        </pc:sldLayoutChg>
      </pc:sldMasterChg>
      <pc:sldMasterChg chg="addSp delSp modSp add del mod addSldLayout delSldLayout modSldLayout">
        <pc:chgData name="Simon Shaxted" userId="9f9508456a4a5dab" providerId="LiveId" clId="{D94B20FD-09CB-497C-8FE9-C19589433614}" dt="2023-08-08T08:07:02.662" v="3663" actId="2696"/>
        <pc:sldMasterMkLst>
          <pc:docMk/>
          <pc:sldMasterMk cId="1932411186" sldId="2147483741"/>
        </pc:sldMasterMkLst>
        <pc:spChg chg="add del mod">
          <ac:chgData name="Simon Shaxted" userId="9f9508456a4a5dab" providerId="LiveId" clId="{D94B20FD-09CB-497C-8FE9-C19589433614}" dt="2023-08-02T09:57:39.597" v="124" actId="21"/>
          <ac:spMkLst>
            <pc:docMk/>
            <pc:sldMasterMk cId="1932411186" sldId="2147483741"/>
            <ac:spMk id="4" creationId="{E6BBE996-FB13-EDBA-3F10-BFF406BFD0A9}"/>
          </ac:spMkLst>
        </pc:spChg>
        <pc:picChg chg="add mod">
          <ac:chgData name="Simon Shaxted" userId="9f9508456a4a5dab" providerId="LiveId" clId="{D94B20FD-09CB-497C-8FE9-C19589433614}" dt="2023-08-02T09:58:59.525" v="134" actId="34135"/>
          <ac:picMkLst>
            <pc:docMk/>
            <pc:sldMasterMk cId="1932411186" sldId="2147483741"/>
            <ac:picMk id="5" creationId="{2F653C16-8D8C-953F-8EFC-27EE5DA797A3}"/>
          </ac:picMkLst>
        </pc:picChg>
        <pc:sldLayoutChg chg="addSp modSp add del mod replId">
          <pc:chgData name="Simon Shaxted" userId="9f9508456a4a5dab" providerId="LiveId" clId="{D94B20FD-09CB-497C-8FE9-C19589433614}" dt="2023-08-08T08:07:02.588" v="3658" actId="2696"/>
          <pc:sldLayoutMkLst>
            <pc:docMk/>
            <pc:sldMasterMk cId="1932411186" sldId="2147483741"/>
            <pc:sldLayoutMk cId="2906800818" sldId="2147483742"/>
          </pc:sldLayoutMkLst>
          <pc:spChg chg="add mod">
            <ac:chgData name="Simon Shaxted" userId="9f9508456a4a5dab" providerId="LiveId" clId="{D94B20FD-09CB-497C-8FE9-C19589433614}" dt="2023-08-02T10:06:26.709" v="155" actId="34135"/>
            <ac:spMkLst>
              <pc:docMk/>
              <pc:sldMasterMk cId="1932411186" sldId="2147483741"/>
              <pc:sldLayoutMk cId="2906800818" sldId="2147483742"/>
              <ac:spMk id="2" creationId="{0338EDDE-EFFA-EE45-CE59-A214E47367F1}"/>
            </ac:spMkLst>
          </pc:spChg>
          <pc:spChg chg="add mod">
            <ac:chgData name="Simon Shaxted" userId="9f9508456a4a5dab" providerId="LiveId" clId="{D94B20FD-09CB-497C-8FE9-C19589433614}" dt="2023-08-02T09:59:05.782" v="136" actId="1076"/>
            <ac:spMkLst>
              <pc:docMk/>
              <pc:sldMasterMk cId="1932411186" sldId="2147483741"/>
              <pc:sldLayoutMk cId="2906800818" sldId="2147483742"/>
              <ac:spMk id="3" creationId="{1D416995-35C9-BBFB-EAED-9DC52DA07E3C}"/>
            </ac:spMkLst>
          </pc:spChg>
          <pc:spChg chg="add mod">
            <ac:chgData name="Simon Shaxted" userId="9f9508456a4a5dab" providerId="LiveId" clId="{D94B20FD-09CB-497C-8FE9-C19589433614}" dt="2023-08-02T09:59:24.722" v="137"/>
            <ac:spMkLst>
              <pc:docMk/>
              <pc:sldMasterMk cId="1932411186" sldId="2147483741"/>
              <pc:sldLayoutMk cId="2906800818" sldId="2147483742"/>
              <ac:spMk id="4" creationId="{CFA93031-4693-0060-1848-F9D7A2D18167}"/>
            </ac:spMkLst>
          </pc:spChg>
        </pc:sldLayoutChg>
        <pc:sldLayoutChg chg="add del mod replId">
          <pc:chgData name="Simon Shaxted" userId="9f9508456a4a5dab" providerId="LiveId" clId="{D94B20FD-09CB-497C-8FE9-C19589433614}" dt="2023-08-08T08:07:02.646" v="3662" actId="2696"/>
          <pc:sldLayoutMkLst>
            <pc:docMk/>
            <pc:sldMasterMk cId="1932411186" sldId="2147483741"/>
            <pc:sldLayoutMk cId="4156097548" sldId="2147483743"/>
          </pc:sldLayoutMkLst>
        </pc:sldLayoutChg>
        <pc:sldLayoutChg chg="addSp delSp modSp add del mod modTransition">
          <pc:chgData name="Simon Shaxted" userId="9f9508456a4a5dab" providerId="LiveId" clId="{D94B20FD-09CB-497C-8FE9-C19589433614}" dt="2023-08-08T08:07:02.596" v="3659" actId="2696"/>
          <pc:sldLayoutMkLst>
            <pc:docMk/>
            <pc:sldMasterMk cId="1932411186" sldId="2147483741"/>
            <pc:sldLayoutMk cId="3903760083" sldId="2147483744"/>
          </pc:sldLayoutMkLst>
          <pc:spChg chg="del">
            <ac:chgData name="Simon Shaxted" userId="9f9508456a4a5dab" providerId="LiveId" clId="{D94B20FD-09CB-497C-8FE9-C19589433614}" dt="2023-08-02T10:00:40.255" v="142" actId="478"/>
            <ac:spMkLst>
              <pc:docMk/>
              <pc:sldMasterMk cId="1932411186" sldId="2147483741"/>
              <pc:sldLayoutMk cId="3903760083" sldId="2147483744"/>
              <ac:spMk id="2" creationId="{0338EDDE-EFFA-EE45-CE59-A214E47367F1}"/>
            </ac:spMkLst>
          </pc:spChg>
          <pc:spChg chg="del">
            <ac:chgData name="Simon Shaxted" userId="9f9508456a4a5dab" providerId="LiveId" clId="{D94B20FD-09CB-497C-8FE9-C19589433614}" dt="2023-08-02T10:00:39.124" v="141" actId="478"/>
            <ac:spMkLst>
              <pc:docMk/>
              <pc:sldMasterMk cId="1932411186" sldId="2147483741"/>
              <pc:sldLayoutMk cId="3903760083" sldId="2147483744"/>
              <ac:spMk id="3" creationId="{1D416995-35C9-BBFB-EAED-9DC52DA07E3C}"/>
            </ac:spMkLst>
          </pc:spChg>
          <pc:spChg chg="del">
            <ac:chgData name="Simon Shaxted" userId="9f9508456a4a5dab" providerId="LiveId" clId="{D94B20FD-09CB-497C-8FE9-C19589433614}" dt="2023-08-02T10:00:36.616" v="140" actId="478"/>
            <ac:spMkLst>
              <pc:docMk/>
              <pc:sldMasterMk cId="1932411186" sldId="2147483741"/>
              <pc:sldLayoutMk cId="3903760083" sldId="2147483744"/>
              <ac:spMk id="4" creationId="{CFA93031-4693-0060-1848-F9D7A2D18167}"/>
            </ac:spMkLst>
          </pc:spChg>
          <pc:spChg chg="add mod">
            <ac:chgData name="Simon Shaxted" userId="9f9508456a4a5dab" providerId="LiveId" clId="{D94B20FD-09CB-497C-8FE9-C19589433614}" dt="2023-08-02T10:06:31.571" v="156" actId="34135"/>
            <ac:spMkLst>
              <pc:docMk/>
              <pc:sldMasterMk cId="1932411186" sldId="2147483741"/>
              <pc:sldLayoutMk cId="3903760083" sldId="2147483744"/>
              <ac:spMk id="5" creationId="{5B5518BD-1800-1593-6744-FDCBBC60C5E4}"/>
            </ac:spMkLst>
          </pc:spChg>
          <pc:spChg chg="add mod">
            <ac:chgData name="Simon Shaxted" userId="9f9508456a4a5dab" providerId="LiveId" clId="{D94B20FD-09CB-497C-8FE9-C19589433614}" dt="2023-08-02T10:00:41.650" v="143"/>
            <ac:spMkLst>
              <pc:docMk/>
              <pc:sldMasterMk cId="1932411186" sldId="2147483741"/>
              <pc:sldLayoutMk cId="3903760083" sldId="2147483744"/>
              <ac:spMk id="6" creationId="{1C33F425-B21E-E757-E38C-9E14CADD8AD4}"/>
            </ac:spMkLst>
          </pc:spChg>
          <pc:spChg chg="add mod">
            <ac:chgData name="Simon Shaxted" userId="9f9508456a4a5dab" providerId="LiveId" clId="{D94B20FD-09CB-497C-8FE9-C19589433614}" dt="2023-08-02T10:00:56.724" v="144" actId="207"/>
            <ac:spMkLst>
              <pc:docMk/>
              <pc:sldMasterMk cId="1932411186" sldId="2147483741"/>
              <pc:sldLayoutMk cId="3903760083" sldId="2147483744"/>
              <ac:spMk id="7" creationId="{F8B03933-5407-8498-3D66-838D9BFFEAD3}"/>
            </ac:spMkLst>
          </pc:spChg>
          <pc:spChg chg="add mod">
            <ac:chgData name="Simon Shaxted" userId="9f9508456a4a5dab" providerId="LiveId" clId="{D94B20FD-09CB-497C-8FE9-C19589433614}" dt="2023-08-02T10:00:41.650" v="143"/>
            <ac:spMkLst>
              <pc:docMk/>
              <pc:sldMasterMk cId="1932411186" sldId="2147483741"/>
              <pc:sldLayoutMk cId="3903760083" sldId="2147483744"/>
              <ac:spMk id="8" creationId="{3341DBBD-AF01-9494-A714-1D782D7BBFF1}"/>
            </ac:spMkLst>
          </pc:spChg>
          <pc:spChg chg="add mod">
            <ac:chgData name="Simon Shaxted" userId="9f9508456a4a5dab" providerId="LiveId" clId="{D94B20FD-09CB-497C-8FE9-C19589433614}" dt="2023-08-02T10:01:32.818" v="149" actId="20577"/>
            <ac:spMkLst>
              <pc:docMk/>
              <pc:sldMasterMk cId="1932411186" sldId="2147483741"/>
              <pc:sldLayoutMk cId="3903760083" sldId="2147483744"/>
              <ac:spMk id="9" creationId="{852EFCB8-0F5D-0DB6-AF69-0FEDA2130359}"/>
            </ac:spMkLst>
          </pc:spChg>
          <pc:spChg chg="add mod">
            <ac:chgData name="Simon Shaxted" userId="9f9508456a4a5dab" providerId="LiveId" clId="{D94B20FD-09CB-497C-8FE9-C19589433614}" dt="2023-08-02T10:00:41.650" v="143"/>
            <ac:spMkLst>
              <pc:docMk/>
              <pc:sldMasterMk cId="1932411186" sldId="2147483741"/>
              <pc:sldLayoutMk cId="3903760083" sldId="2147483744"/>
              <ac:spMk id="10" creationId="{F150FA8E-5890-932F-5362-2BCF38238859}"/>
            </ac:spMkLst>
          </pc:spChg>
          <pc:spChg chg="add mod">
            <ac:chgData name="Simon Shaxted" userId="9f9508456a4a5dab" providerId="LiveId" clId="{D94B20FD-09CB-497C-8FE9-C19589433614}" dt="2023-08-02T10:00:41.650" v="143"/>
            <ac:spMkLst>
              <pc:docMk/>
              <pc:sldMasterMk cId="1932411186" sldId="2147483741"/>
              <pc:sldLayoutMk cId="3903760083" sldId="2147483744"/>
              <ac:spMk id="12" creationId="{189D4E4C-E769-FE95-1333-B68576363187}"/>
            </ac:spMkLst>
          </pc:spChg>
          <pc:picChg chg="add mod">
            <ac:chgData name="Simon Shaxted" userId="9f9508456a4a5dab" providerId="LiveId" clId="{D94B20FD-09CB-497C-8FE9-C19589433614}" dt="2023-08-02T10:00:41.650" v="143"/>
            <ac:picMkLst>
              <pc:docMk/>
              <pc:sldMasterMk cId="1932411186" sldId="2147483741"/>
              <pc:sldLayoutMk cId="3903760083" sldId="2147483744"/>
              <ac:picMk id="11" creationId="{D8AF6873-E7B4-FC19-00E4-B8D6DA3335F7}"/>
            </ac:picMkLst>
          </pc:picChg>
        </pc:sldLayoutChg>
        <pc:sldLayoutChg chg="addSp delSp modSp add del mod modTransition modAnim">
          <pc:chgData name="Simon Shaxted" userId="9f9508456a4a5dab" providerId="LiveId" clId="{D94B20FD-09CB-497C-8FE9-C19589433614}" dt="2023-08-08T08:07:02.621" v="3660" actId="2696"/>
          <pc:sldLayoutMkLst>
            <pc:docMk/>
            <pc:sldMasterMk cId="1932411186" sldId="2147483741"/>
            <pc:sldLayoutMk cId="4170296095" sldId="2147483745"/>
          </pc:sldLayoutMkLst>
          <pc:spChg chg="add mod">
            <ac:chgData name="Simon Shaxted" userId="9f9508456a4a5dab" providerId="LiveId" clId="{D94B20FD-09CB-497C-8FE9-C19589433614}" dt="2023-08-02T10:06:36.220" v="157" actId="34135"/>
            <ac:spMkLst>
              <pc:docMk/>
              <pc:sldMasterMk cId="1932411186" sldId="2147483741"/>
              <pc:sldLayoutMk cId="4170296095" sldId="2147483745"/>
              <ac:spMk id="2" creationId="{E5F94E84-ABF5-B75D-F1BC-9F34EC2BEC6E}"/>
            </ac:spMkLst>
          </pc:spChg>
          <pc:spChg chg="add mod">
            <ac:chgData name="Simon Shaxted" userId="9f9508456a4a5dab" providerId="LiveId" clId="{D94B20FD-09CB-497C-8FE9-C19589433614}" dt="2023-08-02T10:06:15.622" v="154"/>
            <ac:spMkLst>
              <pc:docMk/>
              <pc:sldMasterMk cId="1932411186" sldId="2147483741"/>
              <pc:sldLayoutMk cId="4170296095" sldId="2147483745"/>
              <ac:spMk id="4" creationId="{8AD4B82A-85EC-C166-F54F-9BA4712E43AD}"/>
            </ac:spMkLst>
          </pc:spChg>
          <pc:spChg chg="del">
            <ac:chgData name="Simon Shaxted" userId="9f9508456a4a5dab" providerId="LiveId" clId="{D94B20FD-09CB-497C-8FE9-C19589433614}" dt="2023-08-02T10:06:14.518" v="153" actId="478"/>
            <ac:spMkLst>
              <pc:docMk/>
              <pc:sldMasterMk cId="1932411186" sldId="2147483741"/>
              <pc:sldLayoutMk cId="4170296095" sldId="2147483745"/>
              <ac:spMk id="5" creationId="{5B5518BD-1800-1593-6744-FDCBBC60C5E4}"/>
            </ac:spMkLst>
          </pc:spChg>
          <pc:spChg chg="del">
            <ac:chgData name="Simon Shaxted" userId="9f9508456a4a5dab" providerId="LiveId" clId="{D94B20FD-09CB-497C-8FE9-C19589433614}" dt="2023-08-02T10:06:14.518" v="153" actId="478"/>
            <ac:spMkLst>
              <pc:docMk/>
              <pc:sldMasterMk cId="1932411186" sldId="2147483741"/>
              <pc:sldLayoutMk cId="4170296095" sldId="2147483745"/>
              <ac:spMk id="6" creationId="{1C33F425-B21E-E757-E38C-9E14CADD8AD4}"/>
            </ac:spMkLst>
          </pc:spChg>
          <pc:spChg chg="del">
            <ac:chgData name="Simon Shaxted" userId="9f9508456a4a5dab" providerId="LiveId" clId="{D94B20FD-09CB-497C-8FE9-C19589433614}" dt="2023-08-02T10:06:14.518" v="153" actId="478"/>
            <ac:spMkLst>
              <pc:docMk/>
              <pc:sldMasterMk cId="1932411186" sldId="2147483741"/>
              <pc:sldLayoutMk cId="4170296095" sldId="2147483745"/>
              <ac:spMk id="7" creationId="{F8B03933-5407-8498-3D66-838D9BFFEAD3}"/>
            </ac:spMkLst>
          </pc:spChg>
          <pc:spChg chg="del">
            <ac:chgData name="Simon Shaxted" userId="9f9508456a4a5dab" providerId="LiveId" clId="{D94B20FD-09CB-497C-8FE9-C19589433614}" dt="2023-08-02T10:06:14.518" v="153" actId="478"/>
            <ac:spMkLst>
              <pc:docMk/>
              <pc:sldMasterMk cId="1932411186" sldId="2147483741"/>
              <pc:sldLayoutMk cId="4170296095" sldId="2147483745"/>
              <ac:spMk id="8" creationId="{3341DBBD-AF01-9494-A714-1D782D7BBFF1}"/>
            </ac:spMkLst>
          </pc:spChg>
          <pc:spChg chg="del">
            <ac:chgData name="Simon Shaxted" userId="9f9508456a4a5dab" providerId="LiveId" clId="{D94B20FD-09CB-497C-8FE9-C19589433614}" dt="2023-08-02T10:06:14.518" v="153" actId="478"/>
            <ac:spMkLst>
              <pc:docMk/>
              <pc:sldMasterMk cId="1932411186" sldId="2147483741"/>
              <pc:sldLayoutMk cId="4170296095" sldId="2147483745"/>
              <ac:spMk id="9" creationId="{852EFCB8-0F5D-0DB6-AF69-0FEDA2130359}"/>
            </ac:spMkLst>
          </pc:spChg>
          <pc:spChg chg="del">
            <ac:chgData name="Simon Shaxted" userId="9f9508456a4a5dab" providerId="LiveId" clId="{D94B20FD-09CB-497C-8FE9-C19589433614}" dt="2023-08-02T10:06:14.518" v="153" actId="478"/>
            <ac:spMkLst>
              <pc:docMk/>
              <pc:sldMasterMk cId="1932411186" sldId="2147483741"/>
              <pc:sldLayoutMk cId="4170296095" sldId="2147483745"/>
              <ac:spMk id="10" creationId="{F150FA8E-5890-932F-5362-2BCF38238859}"/>
            </ac:spMkLst>
          </pc:spChg>
          <pc:spChg chg="del">
            <ac:chgData name="Simon Shaxted" userId="9f9508456a4a5dab" providerId="LiveId" clId="{D94B20FD-09CB-497C-8FE9-C19589433614}" dt="2023-08-02T10:06:14.518" v="153" actId="478"/>
            <ac:spMkLst>
              <pc:docMk/>
              <pc:sldMasterMk cId="1932411186" sldId="2147483741"/>
              <pc:sldLayoutMk cId="4170296095" sldId="2147483745"/>
              <ac:spMk id="12" creationId="{189D4E4C-E769-FE95-1333-B68576363187}"/>
            </ac:spMkLst>
          </pc:spChg>
          <pc:spChg chg="add mod">
            <ac:chgData name="Simon Shaxted" userId="9f9508456a4a5dab" providerId="LiveId" clId="{D94B20FD-09CB-497C-8FE9-C19589433614}" dt="2023-08-02T10:06:15.622" v="154"/>
            <ac:spMkLst>
              <pc:docMk/>
              <pc:sldMasterMk cId="1932411186" sldId="2147483741"/>
              <pc:sldLayoutMk cId="4170296095" sldId="2147483745"/>
              <ac:spMk id="13" creationId="{91F91BCB-8FF0-978E-333B-4D86F83D039D}"/>
            </ac:spMkLst>
          </pc:spChg>
          <pc:spChg chg="add mod">
            <ac:chgData name="Simon Shaxted" userId="9f9508456a4a5dab" providerId="LiveId" clId="{D94B20FD-09CB-497C-8FE9-C19589433614}" dt="2023-08-02T10:06:15.622" v="154"/>
            <ac:spMkLst>
              <pc:docMk/>
              <pc:sldMasterMk cId="1932411186" sldId="2147483741"/>
              <pc:sldLayoutMk cId="4170296095" sldId="2147483745"/>
              <ac:spMk id="14" creationId="{E9B841B9-D39B-CD92-481F-5EDF837F8FB4}"/>
            </ac:spMkLst>
          </pc:spChg>
          <pc:spChg chg="add mod">
            <ac:chgData name="Simon Shaxted" userId="9f9508456a4a5dab" providerId="LiveId" clId="{D94B20FD-09CB-497C-8FE9-C19589433614}" dt="2023-08-02T10:06:15.622" v="154"/>
            <ac:spMkLst>
              <pc:docMk/>
              <pc:sldMasterMk cId="1932411186" sldId="2147483741"/>
              <pc:sldLayoutMk cId="4170296095" sldId="2147483745"/>
              <ac:spMk id="15" creationId="{BF7D4991-144F-F01B-5A0A-DA2174C2FAA8}"/>
            </ac:spMkLst>
          </pc:spChg>
          <pc:spChg chg="add mod">
            <ac:chgData name="Simon Shaxted" userId="9f9508456a4a5dab" providerId="LiveId" clId="{D94B20FD-09CB-497C-8FE9-C19589433614}" dt="2023-08-02T10:06:15.622" v="154"/>
            <ac:spMkLst>
              <pc:docMk/>
              <pc:sldMasterMk cId="1932411186" sldId="2147483741"/>
              <pc:sldLayoutMk cId="4170296095" sldId="2147483745"/>
              <ac:spMk id="16" creationId="{E4E08AB1-D77B-4A9C-FD53-2DEC8B731B0A}"/>
            </ac:spMkLst>
          </pc:spChg>
          <pc:picChg chg="add mod">
            <ac:chgData name="Simon Shaxted" userId="9f9508456a4a5dab" providerId="LiveId" clId="{D94B20FD-09CB-497C-8FE9-C19589433614}" dt="2023-08-02T10:06:15.622" v="154"/>
            <ac:picMkLst>
              <pc:docMk/>
              <pc:sldMasterMk cId="1932411186" sldId="2147483741"/>
              <pc:sldLayoutMk cId="4170296095" sldId="2147483745"/>
              <ac:picMk id="3" creationId="{A521696A-71D9-38C5-3E4D-F89D3CA86CF6}"/>
            </ac:picMkLst>
          </pc:picChg>
          <pc:picChg chg="del">
            <ac:chgData name="Simon Shaxted" userId="9f9508456a4a5dab" providerId="LiveId" clId="{D94B20FD-09CB-497C-8FE9-C19589433614}" dt="2023-08-02T10:06:14.518" v="153" actId="478"/>
            <ac:picMkLst>
              <pc:docMk/>
              <pc:sldMasterMk cId="1932411186" sldId="2147483741"/>
              <pc:sldLayoutMk cId="4170296095" sldId="2147483745"/>
              <ac:picMk id="11" creationId="{D8AF6873-E7B4-FC19-00E4-B8D6DA3335F7}"/>
            </ac:picMkLst>
          </pc:picChg>
        </pc:sldLayoutChg>
        <pc:sldLayoutChg chg="addSp delSp modSp add del mod modTransition delAnim">
          <pc:chgData name="Simon Shaxted" userId="9f9508456a4a5dab" providerId="LiveId" clId="{D94B20FD-09CB-497C-8FE9-C19589433614}" dt="2023-08-08T08:07:02.640" v="3661" actId="2696"/>
          <pc:sldLayoutMkLst>
            <pc:docMk/>
            <pc:sldMasterMk cId="1932411186" sldId="2147483741"/>
            <pc:sldLayoutMk cId="4111381187" sldId="2147483746"/>
          </pc:sldLayoutMkLst>
          <pc:spChg chg="del">
            <ac:chgData name="Simon Shaxted" userId="9f9508456a4a5dab" providerId="LiveId" clId="{D94B20FD-09CB-497C-8FE9-C19589433614}" dt="2023-08-02T10:07:10.743" v="163" actId="478"/>
            <ac:spMkLst>
              <pc:docMk/>
              <pc:sldMasterMk cId="1932411186" sldId="2147483741"/>
              <pc:sldLayoutMk cId="4111381187" sldId="2147483746"/>
              <ac:spMk id="2" creationId="{E5F94E84-ABF5-B75D-F1BC-9F34EC2BEC6E}"/>
            </ac:spMkLst>
          </pc:spChg>
          <pc:spChg chg="del">
            <ac:chgData name="Simon Shaxted" userId="9f9508456a4a5dab" providerId="LiveId" clId="{D94B20FD-09CB-497C-8FE9-C19589433614}" dt="2023-08-02T10:07:10.743" v="163" actId="478"/>
            <ac:spMkLst>
              <pc:docMk/>
              <pc:sldMasterMk cId="1932411186" sldId="2147483741"/>
              <pc:sldLayoutMk cId="4111381187" sldId="2147483746"/>
              <ac:spMk id="4" creationId="{8AD4B82A-85EC-C166-F54F-9BA4712E43AD}"/>
            </ac:spMkLst>
          </pc:spChg>
          <pc:spChg chg="add mod">
            <ac:chgData name="Simon Shaxted" userId="9f9508456a4a5dab" providerId="LiveId" clId="{D94B20FD-09CB-497C-8FE9-C19589433614}" dt="2023-08-02T10:07:12.768" v="164"/>
            <ac:spMkLst>
              <pc:docMk/>
              <pc:sldMasterMk cId="1932411186" sldId="2147483741"/>
              <pc:sldLayoutMk cId="4111381187" sldId="2147483746"/>
              <ac:spMk id="5" creationId="{91284936-5AEB-156D-6E73-F979130E2D9B}"/>
            </ac:spMkLst>
          </pc:spChg>
          <pc:spChg chg="add mod">
            <ac:chgData name="Simon Shaxted" userId="9f9508456a4a5dab" providerId="LiveId" clId="{D94B20FD-09CB-497C-8FE9-C19589433614}" dt="2023-08-02T10:07:32.918" v="166" actId="208"/>
            <ac:spMkLst>
              <pc:docMk/>
              <pc:sldMasterMk cId="1932411186" sldId="2147483741"/>
              <pc:sldLayoutMk cId="4111381187" sldId="2147483746"/>
              <ac:spMk id="7" creationId="{7EEAE264-8474-D126-2D4A-D3EDE1BA2C37}"/>
            </ac:spMkLst>
          </pc:spChg>
          <pc:spChg chg="add mod">
            <ac:chgData name="Simon Shaxted" userId="9f9508456a4a5dab" providerId="LiveId" clId="{D94B20FD-09CB-497C-8FE9-C19589433614}" dt="2023-08-02T10:07:37.153" v="167" actId="208"/>
            <ac:spMkLst>
              <pc:docMk/>
              <pc:sldMasterMk cId="1932411186" sldId="2147483741"/>
              <pc:sldLayoutMk cId="4111381187" sldId="2147483746"/>
              <ac:spMk id="8" creationId="{9A762990-76FB-7A52-5E1F-DCF85C1D30F5}"/>
            </ac:spMkLst>
          </pc:spChg>
          <pc:spChg chg="add mod">
            <ac:chgData name="Simon Shaxted" userId="9f9508456a4a5dab" providerId="LiveId" clId="{D94B20FD-09CB-497C-8FE9-C19589433614}" dt="2023-08-02T10:07:32.918" v="166" actId="208"/>
            <ac:spMkLst>
              <pc:docMk/>
              <pc:sldMasterMk cId="1932411186" sldId="2147483741"/>
              <pc:sldLayoutMk cId="4111381187" sldId="2147483746"/>
              <ac:spMk id="9" creationId="{4E931602-9007-FDE5-2404-3BE23E2B4D89}"/>
            </ac:spMkLst>
          </pc:spChg>
          <pc:spChg chg="add mod">
            <ac:chgData name="Simon Shaxted" userId="9f9508456a4a5dab" providerId="LiveId" clId="{D94B20FD-09CB-497C-8FE9-C19589433614}" dt="2023-08-02T10:07:37.153" v="167" actId="208"/>
            <ac:spMkLst>
              <pc:docMk/>
              <pc:sldMasterMk cId="1932411186" sldId="2147483741"/>
              <pc:sldLayoutMk cId="4111381187" sldId="2147483746"/>
              <ac:spMk id="10" creationId="{6A4431E6-0FB2-1B4C-22CA-90C0B0D9B561}"/>
            </ac:spMkLst>
          </pc:spChg>
          <pc:spChg chg="add mod">
            <ac:chgData name="Simon Shaxted" userId="9f9508456a4a5dab" providerId="LiveId" clId="{D94B20FD-09CB-497C-8FE9-C19589433614}" dt="2023-08-02T10:07:12.768" v="164"/>
            <ac:spMkLst>
              <pc:docMk/>
              <pc:sldMasterMk cId="1932411186" sldId="2147483741"/>
              <pc:sldLayoutMk cId="4111381187" sldId="2147483746"/>
              <ac:spMk id="11" creationId="{3737C68D-D0BF-B51A-1ECF-CE291F7A3351}"/>
            </ac:spMkLst>
          </pc:spChg>
          <pc:spChg chg="add mod">
            <ac:chgData name="Simon Shaxted" userId="9f9508456a4a5dab" providerId="LiveId" clId="{D94B20FD-09CB-497C-8FE9-C19589433614}" dt="2023-08-02T10:07:12.768" v="164"/>
            <ac:spMkLst>
              <pc:docMk/>
              <pc:sldMasterMk cId="1932411186" sldId="2147483741"/>
              <pc:sldLayoutMk cId="4111381187" sldId="2147483746"/>
              <ac:spMk id="12" creationId="{E8021F4E-826E-3F39-176A-7CC5FFFBE622}"/>
            </ac:spMkLst>
          </pc:spChg>
          <pc:spChg chg="del">
            <ac:chgData name="Simon Shaxted" userId="9f9508456a4a5dab" providerId="LiveId" clId="{D94B20FD-09CB-497C-8FE9-C19589433614}" dt="2023-08-02T10:07:10.743" v="163" actId="478"/>
            <ac:spMkLst>
              <pc:docMk/>
              <pc:sldMasterMk cId="1932411186" sldId="2147483741"/>
              <pc:sldLayoutMk cId="4111381187" sldId="2147483746"/>
              <ac:spMk id="13" creationId="{91F91BCB-8FF0-978E-333B-4D86F83D039D}"/>
            </ac:spMkLst>
          </pc:spChg>
          <pc:spChg chg="del">
            <ac:chgData name="Simon Shaxted" userId="9f9508456a4a5dab" providerId="LiveId" clId="{D94B20FD-09CB-497C-8FE9-C19589433614}" dt="2023-08-02T10:07:10.743" v="163" actId="478"/>
            <ac:spMkLst>
              <pc:docMk/>
              <pc:sldMasterMk cId="1932411186" sldId="2147483741"/>
              <pc:sldLayoutMk cId="4111381187" sldId="2147483746"/>
              <ac:spMk id="14" creationId="{E9B841B9-D39B-CD92-481F-5EDF837F8FB4}"/>
            </ac:spMkLst>
          </pc:spChg>
          <pc:spChg chg="del">
            <ac:chgData name="Simon Shaxted" userId="9f9508456a4a5dab" providerId="LiveId" clId="{D94B20FD-09CB-497C-8FE9-C19589433614}" dt="2023-08-02T10:07:10.743" v="163" actId="478"/>
            <ac:spMkLst>
              <pc:docMk/>
              <pc:sldMasterMk cId="1932411186" sldId="2147483741"/>
              <pc:sldLayoutMk cId="4111381187" sldId="2147483746"/>
              <ac:spMk id="15" creationId="{BF7D4991-144F-F01B-5A0A-DA2174C2FAA8}"/>
            </ac:spMkLst>
          </pc:spChg>
          <pc:spChg chg="del">
            <ac:chgData name="Simon Shaxted" userId="9f9508456a4a5dab" providerId="LiveId" clId="{D94B20FD-09CB-497C-8FE9-C19589433614}" dt="2023-08-02T10:07:10.743" v="163" actId="478"/>
            <ac:spMkLst>
              <pc:docMk/>
              <pc:sldMasterMk cId="1932411186" sldId="2147483741"/>
              <pc:sldLayoutMk cId="4111381187" sldId="2147483746"/>
              <ac:spMk id="16" creationId="{E4E08AB1-D77B-4A9C-FD53-2DEC8B731B0A}"/>
            </ac:spMkLst>
          </pc:spChg>
          <pc:spChg chg="add mod">
            <ac:chgData name="Simon Shaxted" userId="9f9508456a4a5dab" providerId="LiveId" clId="{D94B20FD-09CB-497C-8FE9-C19589433614}" dt="2023-08-02T10:07:12.768" v="164"/>
            <ac:spMkLst>
              <pc:docMk/>
              <pc:sldMasterMk cId="1932411186" sldId="2147483741"/>
              <pc:sldLayoutMk cId="4111381187" sldId="2147483746"/>
              <ac:spMk id="17" creationId="{B5AB5566-40BB-6234-3397-D7EF0FF1AF06}"/>
            </ac:spMkLst>
          </pc:spChg>
          <pc:spChg chg="add mod">
            <ac:chgData name="Simon Shaxted" userId="9f9508456a4a5dab" providerId="LiveId" clId="{D94B20FD-09CB-497C-8FE9-C19589433614}" dt="2023-08-02T10:07:12.768" v="164"/>
            <ac:spMkLst>
              <pc:docMk/>
              <pc:sldMasterMk cId="1932411186" sldId="2147483741"/>
              <pc:sldLayoutMk cId="4111381187" sldId="2147483746"/>
              <ac:spMk id="18" creationId="{7C2D660F-E865-4EE1-822D-2E6A0200C96F}"/>
            </ac:spMkLst>
          </pc:spChg>
          <pc:picChg chg="del">
            <ac:chgData name="Simon Shaxted" userId="9f9508456a4a5dab" providerId="LiveId" clId="{D94B20FD-09CB-497C-8FE9-C19589433614}" dt="2023-08-02T10:07:10.743" v="163" actId="478"/>
            <ac:picMkLst>
              <pc:docMk/>
              <pc:sldMasterMk cId="1932411186" sldId="2147483741"/>
              <pc:sldLayoutMk cId="4111381187" sldId="2147483746"/>
              <ac:picMk id="3" creationId="{A521696A-71D9-38C5-3E4D-F89D3CA86CF6}"/>
            </ac:picMkLst>
          </pc:picChg>
          <pc:picChg chg="add mod">
            <ac:chgData name="Simon Shaxted" userId="9f9508456a4a5dab" providerId="LiveId" clId="{D94B20FD-09CB-497C-8FE9-C19589433614}" dt="2023-08-02T10:07:12.768" v="164"/>
            <ac:picMkLst>
              <pc:docMk/>
              <pc:sldMasterMk cId="1932411186" sldId="2147483741"/>
              <pc:sldLayoutMk cId="4111381187" sldId="2147483746"/>
              <ac:picMk id="6" creationId="{658D7869-6B3B-9C85-5D74-5E0B9B68C24E}"/>
            </ac:picMkLst>
          </pc:picChg>
        </pc:sldLayoutChg>
      </pc:sldMasterChg>
      <pc:sldMasterChg chg="addSp delSp modSp add mod addSldLayout modSldLayout">
        <pc:chgData name="Simon Shaxted" userId="9f9508456a4a5dab" providerId="LiveId" clId="{D94B20FD-09CB-497C-8FE9-C19589433614}" dt="2023-08-02T10:57:39.827" v="279" actId="6014"/>
        <pc:sldMasterMkLst>
          <pc:docMk/>
          <pc:sldMasterMk cId="1704107344" sldId="2147483748"/>
        </pc:sldMasterMkLst>
        <pc:picChg chg="add del">
          <ac:chgData name="Simon Shaxted" userId="9f9508456a4a5dab" providerId="LiveId" clId="{D94B20FD-09CB-497C-8FE9-C19589433614}" dt="2023-08-02T10:12:50.440" v="195" actId="478"/>
          <ac:picMkLst>
            <pc:docMk/>
            <pc:sldMasterMk cId="1704107344" sldId="2147483748"/>
            <ac:picMk id="2" creationId="{8A5AF158-2924-44E9-4304-9D8419008A1C}"/>
          </ac:picMkLst>
        </pc:picChg>
        <pc:picChg chg="del">
          <ac:chgData name="Simon Shaxted" userId="9f9508456a4a5dab" providerId="LiveId" clId="{D94B20FD-09CB-497C-8FE9-C19589433614}" dt="2023-08-02T10:12:10.040" v="188" actId="478"/>
          <ac:picMkLst>
            <pc:docMk/>
            <pc:sldMasterMk cId="1704107344" sldId="2147483748"/>
            <ac:picMk id="4" creationId="{B3FB558A-B24D-12D9-B922-19EB62C151B3}"/>
          </ac:picMkLst>
        </pc:picChg>
        <pc:picChg chg="del">
          <ac:chgData name="Simon Shaxted" userId="9f9508456a4a5dab" providerId="LiveId" clId="{D94B20FD-09CB-497C-8FE9-C19589433614}" dt="2023-08-02T10:12:10.040" v="188" actId="478"/>
          <ac:picMkLst>
            <pc:docMk/>
            <pc:sldMasterMk cId="1704107344" sldId="2147483748"/>
            <ac:picMk id="5" creationId="{4D0ACFFB-6A43-E317-56BD-C517D7C4C88A}"/>
          </ac:picMkLst>
        </pc:picChg>
        <pc:picChg chg="del">
          <ac:chgData name="Simon Shaxted" userId="9f9508456a4a5dab" providerId="LiveId" clId="{D94B20FD-09CB-497C-8FE9-C19589433614}" dt="2023-08-02T10:12:10.040" v="188" actId="478"/>
          <ac:picMkLst>
            <pc:docMk/>
            <pc:sldMasterMk cId="1704107344" sldId="2147483748"/>
            <ac:picMk id="9" creationId="{54CD32E2-1DCC-42B8-BC6A-200D12D0C932}"/>
          </ac:picMkLst>
        </pc:picChg>
        <pc:sldLayoutChg chg="delSp add mod replId">
          <pc:chgData name="Simon Shaxted" userId="9f9508456a4a5dab" providerId="LiveId" clId="{D94B20FD-09CB-497C-8FE9-C19589433614}" dt="2023-08-02T10:57:31.279" v="278" actId="6014"/>
          <pc:sldLayoutMkLst>
            <pc:docMk/>
            <pc:sldMasterMk cId="1704107344" sldId="2147483748"/>
            <pc:sldLayoutMk cId="3606273771" sldId="2147483749"/>
          </pc:sldLayoutMkLst>
          <pc:spChg chg="del">
            <ac:chgData name="Simon Shaxted" userId="9f9508456a4a5dab" providerId="LiveId" clId="{D94B20FD-09CB-497C-8FE9-C19589433614}" dt="2023-08-02T10:12:13.224" v="189" actId="478"/>
            <ac:spMkLst>
              <pc:docMk/>
              <pc:sldMasterMk cId="1704107344" sldId="2147483748"/>
              <pc:sldLayoutMk cId="3606273771" sldId="2147483749"/>
              <ac:spMk id="2" creationId="{CFE1AF30-B309-8C5E-B474-B592EBCACE4F}"/>
            </ac:spMkLst>
          </pc:spChg>
        </pc:sldLayoutChg>
        <pc:sldLayoutChg chg="addSp delSp modSp add mod replId">
          <pc:chgData name="Simon Shaxted" userId="9f9508456a4a5dab" providerId="LiveId" clId="{D94B20FD-09CB-497C-8FE9-C19589433614}" dt="2023-08-02T10:57:39.827" v="279" actId="6014"/>
          <pc:sldLayoutMkLst>
            <pc:docMk/>
            <pc:sldMasterMk cId="1704107344" sldId="2147483748"/>
            <pc:sldLayoutMk cId="3758822505" sldId="2147483750"/>
          </pc:sldLayoutMkLst>
          <pc:spChg chg="del">
            <ac:chgData name="Simon Shaxted" userId="9f9508456a4a5dab" providerId="LiveId" clId="{D94B20FD-09CB-497C-8FE9-C19589433614}" dt="2023-08-02T10:12:17.593" v="190" actId="478"/>
            <ac:spMkLst>
              <pc:docMk/>
              <pc:sldMasterMk cId="1704107344" sldId="2147483748"/>
              <pc:sldLayoutMk cId="3758822505" sldId="2147483750"/>
              <ac:spMk id="2" creationId="{E6280F57-4539-8FE3-E97F-7938C7E34885}"/>
            </ac:spMkLst>
          </pc:spChg>
          <pc:picChg chg="add del mod">
            <ac:chgData name="Simon Shaxted" userId="9f9508456a4a5dab" providerId="LiveId" clId="{D94B20FD-09CB-497C-8FE9-C19589433614}" dt="2023-08-02T10:12:44.329" v="193"/>
            <ac:picMkLst>
              <pc:docMk/>
              <pc:sldMasterMk cId="1704107344" sldId="2147483748"/>
              <pc:sldLayoutMk cId="3758822505" sldId="2147483750"/>
              <ac:picMk id="3" creationId="{C76A790C-4848-00AD-EDD8-6A408E3212C7}"/>
            </ac:picMkLst>
          </pc:picChg>
          <pc:picChg chg="add mod">
            <ac:chgData name="Simon Shaxted" userId="9f9508456a4a5dab" providerId="LiveId" clId="{D94B20FD-09CB-497C-8FE9-C19589433614}" dt="2023-08-02T10:12:51.812" v="196"/>
            <ac:picMkLst>
              <pc:docMk/>
              <pc:sldMasterMk cId="1704107344" sldId="2147483748"/>
              <pc:sldLayoutMk cId="3758822505" sldId="2147483750"/>
              <ac:picMk id="4" creationId="{1C9A90A1-8ADB-43EF-C3EE-F0639282D0F4}"/>
            </ac:picMkLst>
          </pc:picChg>
        </pc:sldLayoutChg>
      </pc:sldMasterChg>
      <pc:sldMasterChg chg="addSp delSp modSp add mod setBg addSldLayout modSldLayout">
        <pc:chgData name="Simon Shaxted" userId="9f9508456a4a5dab" providerId="LiveId" clId="{D94B20FD-09CB-497C-8FE9-C19589433614}" dt="2023-08-02T10:59:59.922" v="288" actId="6014"/>
        <pc:sldMasterMkLst>
          <pc:docMk/>
          <pc:sldMasterMk cId="462568455" sldId="2147483751"/>
        </pc:sldMasterMkLst>
        <pc:spChg chg="del">
          <ac:chgData name="Simon Shaxted" userId="9f9508456a4a5dab" providerId="LiveId" clId="{D94B20FD-09CB-497C-8FE9-C19589433614}" dt="2023-08-02T10:29:45.969" v="246" actId="478"/>
          <ac:spMkLst>
            <pc:docMk/>
            <pc:sldMasterMk cId="462568455" sldId="2147483751"/>
            <ac:spMk id="4" creationId="{0ADA139D-5F0F-5CC3-2A81-FCA767354369}"/>
          </ac:spMkLst>
        </pc:spChg>
        <pc:spChg chg="del">
          <ac:chgData name="Simon Shaxted" userId="9f9508456a4a5dab" providerId="LiveId" clId="{D94B20FD-09CB-497C-8FE9-C19589433614}" dt="2023-08-02T10:29:45.969" v="246" actId="478"/>
          <ac:spMkLst>
            <pc:docMk/>
            <pc:sldMasterMk cId="462568455" sldId="2147483751"/>
            <ac:spMk id="6" creationId="{22EE8334-B014-2955-14FA-7699A665E409}"/>
          </ac:spMkLst>
        </pc:spChg>
        <pc:picChg chg="add mod">
          <ac:chgData name="Simon Shaxted" userId="9f9508456a4a5dab" providerId="LiveId" clId="{D94B20FD-09CB-497C-8FE9-C19589433614}" dt="2023-08-02T10:30:08.847" v="250"/>
          <ac:picMkLst>
            <pc:docMk/>
            <pc:sldMasterMk cId="462568455" sldId="2147483751"/>
            <ac:picMk id="2" creationId="{45463802-06FB-0B97-0093-E484A1F7B504}"/>
          </ac:picMkLst>
        </pc:picChg>
        <pc:picChg chg="del">
          <ac:chgData name="Simon Shaxted" userId="9f9508456a4a5dab" providerId="LiveId" clId="{D94B20FD-09CB-497C-8FE9-C19589433614}" dt="2023-08-02T10:29:45.969" v="246" actId="478"/>
          <ac:picMkLst>
            <pc:docMk/>
            <pc:sldMasterMk cId="462568455" sldId="2147483751"/>
            <ac:picMk id="5" creationId="{2873589E-C6B4-C26A-23D2-0658F0882E89}"/>
          </ac:picMkLst>
        </pc:picChg>
        <pc:sldLayoutChg chg="delSp add mod replId">
          <pc:chgData name="Simon Shaxted" userId="9f9508456a4a5dab" providerId="LiveId" clId="{D94B20FD-09CB-497C-8FE9-C19589433614}" dt="2023-08-02T10:59:52.675" v="287" actId="6014"/>
          <pc:sldLayoutMkLst>
            <pc:docMk/>
            <pc:sldMasterMk cId="462568455" sldId="2147483751"/>
            <pc:sldLayoutMk cId="2473179124" sldId="2147483752"/>
          </pc:sldLayoutMkLst>
          <pc:spChg chg="del">
            <ac:chgData name="Simon Shaxted" userId="9f9508456a4a5dab" providerId="LiveId" clId="{D94B20FD-09CB-497C-8FE9-C19589433614}" dt="2023-08-02T10:29:48.568" v="247" actId="478"/>
            <ac:spMkLst>
              <pc:docMk/>
              <pc:sldMasterMk cId="462568455" sldId="2147483751"/>
              <pc:sldLayoutMk cId="2473179124" sldId="2147483752"/>
              <ac:spMk id="2" creationId="{8C5107E4-3B93-AC76-906D-A5F0CBC59BD1}"/>
            </ac:spMkLst>
          </pc:spChg>
        </pc:sldLayoutChg>
        <pc:sldLayoutChg chg="delSp add mod replId">
          <pc:chgData name="Simon Shaxted" userId="9f9508456a4a5dab" providerId="LiveId" clId="{D94B20FD-09CB-497C-8FE9-C19589433614}" dt="2023-08-02T10:59:59.922" v="288" actId="6014"/>
          <pc:sldLayoutMkLst>
            <pc:docMk/>
            <pc:sldMasterMk cId="462568455" sldId="2147483751"/>
            <pc:sldLayoutMk cId="4264973268" sldId="2147483753"/>
          </pc:sldLayoutMkLst>
          <pc:spChg chg="del">
            <ac:chgData name="Simon Shaxted" userId="9f9508456a4a5dab" providerId="LiveId" clId="{D94B20FD-09CB-497C-8FE9-C19589433614}" dt="2023-08-02T10:29:52" v="248" actId="478"/>
            <ac:spMkLst>
              <pc:docMk/>
              <pc:sldMasterMk cId="462568455" sldId="2147483751"/>
              <pc:sldLayoutMk cId="4264973268" sldId="2147483753"/>
              <ac:spMk id="2" creationId="{8C5107E4-3B93-AC76-906D-A5F0CBC59BD1}"/>
            </ac:spMkLst>
          </pc:spChg>
        </pc:sldLayoutChg>
      </pc:sldMasterChg>
      <pc:sldMasterChg chg="add del mod addSldLayout delSldLayout modSldLayout">
        <pc:chgData name="Simon Shaxted" userId="9f9508456a4a5dab" providerId="LiveId" clId="{D94B20FD-09CB-497C-8FE9-C19589433614}" dt="2023-08-08T08:19:32.690" v="3691" actId="2696"/>
        <pc:sldMasterMkLst>
          <pc:docMk/>
          <pc:sldMasterMk cId="3301670511" sldId="2147483754"/>
        </pc:sldMasterMkLst>
        <pc:sldLayoutChg chg="addSp modSp add del mod replId">
          <pc:chgData name="Simon Shaxted" userId="9f9508456a4a5dab" providerId="LiveId" clId="{D94B20FD-09CB-497C-8FE9-C19589433614}" dt="2023-08-08T08:19:32.649" v="3687" actId="2696"/>
          <pc:sldLayoutMkLst>
            <pc:docMk/>
            <pc:sldMasterMk cId="3301670511" sldId="2147483754"/>
            <pc:sldLayoutMk cId="3146344808" sldId="2147483755"/>
          </pc:sldLayoutMkLst>
          <pc:spChg chg="add mod">
            <ac:chgData name="Simon Shaxted" userId="9f9508456a4a5dab" providerId="LiveId" clId="{D94B20FD-09CB-497C-8FE9-C19589433614}" dt="2023-08-02T11:01:17.883" v="290"/>
            <ac:spMkLst>
              <pc:docMk/>
              <pc:sldMasterMk cId="3301670511" sldId="2147483754"/>
              <pc:sldLayoutMk cId="3146344808" sldId="2147483755"/>
              <ac:spMk id="2" creationId="{0B8F55A9-514E-0D8A-452E-21B400028C5F}"/>
            </ac:spMkLst>
          </pc:spChg>
          <pc:spChg chg="add mod">
            <ac:chgData name="Simon Shaxted" userId="9f9508456a4a5dab" providerId="LiveId" clId="{D94B20FD-09CB-497C-8FE9-C19589433614}" dt="2023-08-02T11:01:17.883" v="290"/>
            <ac:spMkLst>
              <pc:docMk/>
              <pc:sldMasterMk cId="3301670511" sldId="2147483754"/>
              <pc:sldLayoutMk cId="3146344808" sldId="2147483755"/>
              <ac:spMk id="3" creationId="{2D4D5BBA-3A30-EC16-18FB-C93C53967811}"/>
            </ac:spMkLst>
          </pc:spChg>
          <pc:spChg chg="add mod">
            <ac:chgData name="Simon Shaxted" userId="9f9508456a4a5dab" providerId="LiveId" clId="{D94B20FD-09CB-497C-8FE9-C19589433614}" dt="2023-08-02T11:01:17.883" v="290"/>
            <ac:spMkLst>
              <pc:docMk/>
              <pc:sldMasterMk cId="3301670511" sldId="2147483754"/>
              <pc:sldLayoutMk cId="3146344808" sldId="2147483755"/>
              <ac:spMk id="4" creationId="{43546A88-BFB7-58FB-30F4-CDED04697BDA}"/>
            </ac:spMkLst>
          </pc:spChg>
        </pc:sldLayoutChg>
        <pc:sldLayoutChg chg="add del mod replId">
          <pc:chgData name="Simon Shaxted" userId="9f9508456a4a5dab" providerId="LiveId" clId="{D94B20FD-09CB-497C-8FE9-C19589433614}" dt="2023-08-08T08:02:47.153" v="3644" actId="2696"/>
          <pc:sldLayoutMkLst>
            <pc:docMk/>
            <pc:sldMasterMk cId="3301670511" sldId="2147483754"/>
            <pc:sldLayoutMk cId="4217174890" sldId="2147483756"/>
          </pc:sldLayoutMkLst>
        </pc:sldLayoutChg>
        <pc:sldLayoutChg chg="addSp delSp modSp add del mod modTransition">
          <pc:chgData name="Simon Shaxted" userId="9f9508456a4a5dab" providerId="LiveId" clId="{D94B20FD-09CB-497C-8FE9-C19589433614}" dt="2023-08-08T08:19:32.660" v="3688" actId="2696"/>
          <pc:sldLayoutMkLst>
            <pc:docMk/>
            <pc:sldMasterMk cId="3301670511" sldId="2147483754"/>
            <pc:sldLayoutMk cId="910432755" sldId="2147483757"/>
          </pc:sldLayoutMkLst>
          <pc:spChg chg="del">
            <ac:chgData name="Simon Shaxted" userId="9f9508456a4a5dab" providerId="LiveId" clId="{D94B20FD-09CB-497C-8FE9-C19589433614}" dt="2023-08-02T11:01:29.977" v="292" actId="478"/>
            <ac:spMkLst>
              <pc:docMk/>
              <pc:sldMasterMk cId="3301670511" sldId="2147483754"/>
              <pc:sldLayoutMk cId="910432755" sldId="2147483757"/>
              <ac:spMk id="2" creationId="{0B8F55A9-514E-0D8A-452E-21B400028C5F}"/>
            </ac:spMkLst>
          </pc:spChg>
          <pc:spChg chg="del">
            <ac:chgData name="Simon Shaxted" userId="9f9508456a4a5dab" providerId="LiveId" clId="{D94B20FD-09CB-497C-8FE9-C19589433614}" dt="2023-08-02T11:01:29.977" v="292" actId="478"/>
            <ac:spMkLst>
              <pc:docMk/>
              <pc:sldMasterMk cId="3301670511" sldId="2147483754"/>
              <pc:sldLayoutMk cId="910432755" sldId="2147483757"/>
              <ac:spMk id="3" creationId="{2D4D5BBA-3A30-EC16-18FB-C93C53967811}"/>
            </ac:spMkLst>
          </pc:spChg>
          <pc:spChg chg="del">
            <ac:chgData name="Simon Shaxted" userId="9f9508456a4a5dab" providerId="LiveId" clId="{D94B20FD-09CB-497C-8FE9-C19589433614}" dt="2023-08-02T11:01:29.977" v="292" actId="478"/>
            <ac:spMkLst>
              <pc:docMk/>
              <pc:sldMasterMk cId="3301670511" sldId="2147483754"/>
              <pc:sldLayoutMk cId="910432755" sldId="2147483757"/>
              <ac:spMk id="4" creationId="{43546A88-BFB7-58FB-30F4-CDED04697BDA}"/>
            </ac:spMkLst>
          </pc:spChg>
          <pc:spChg chg="add mod">
            <ac:chgData name="Simon Shaxted" userId="9f9508456a4a5dab" providerId="LiveId" clId="{D94B20FD-09CB-497C-8FE9-C19589433614}" dt="2023-08-02T11:01:47.403" v="295"/>
            <ac:spMkLst>
              <pc:docMk/>
              <pc:sldMasterMk cId="3301670511" sldId="2147483754"/>
              <pc:sldLayoutMk cId="910432755" sldId="2147483757"/>
              <ac:spMk id="5" creationId="{9F275D3B-25F5-ED57-D565-A96BD9BFB795}"/>
            </ac:spMkLst>
          </pc:spChg>
          <pc:spChg chg="add mod">
            <ac:chgData name="Simon Shaxted" userId="9f9508456a4a5dab" providerId="LiveId" clId="{D94B20FD-09CB-497C-8FE9-C19589433614}" dt="2023-08-02T11:01:47.403" v="295"/>
            <ac:spMkLst>
              <pc:docMk/>
              <pc:sldMasterMk cId="3301670511" sldId="2147483754"/>
              <pc:sldLayoutMk cId="910432755" sldId="2147483757"/>
              <ac:spMk id="6" creationId="{4FC6E624-D6F7-B956-971B-2FD3C92FAAFB}"/>
            </ac:spMkLst>
          </pc:spChg>
          <pc:spChg chg="add mod">
            <ac:chgData name="Simon Shaxted" userId="9f9508456a4a5dab" providerId="LiveId" clId="{D94B20FD-09CB-497C-8FE9-C19589433614}" dt="2023-08-02T11:01:47.403" v="295"/>
            <ac:spMkLst>
              <pc:docMk/>
              <pc:sldMasterMk cId="3301670511" sldId="2147483754"/>
              <pc:sldLayoutMk cId="910432755" sldId="2147483757"/>
              <ac:spMk id="7" creationId="{84E8E788-AEC7-EDBB-5A3D-2316EB385AFC}"/>
            </ac:spMkLst>
          </pc:spChg>
          <pc:spChg chg="add mod">
            <ac:chgData name="Simon Shaxted" userId="9f9508456a4a5dab" providerId="LiveId" clId="{D94B20FD-09CB-497C-8FE9-C19589433614}" dt="2023-08-02T11:01:47.403" v="295"/>
            <ac:spMkLst>
              <pc:docMk/>
              <pc:sldMasterMk cId="3301670511" sldId="2147483754"/>
              <pc:sldLayoutMk cId="910432755" sldId="2147483757"/>
              <ac:spMk id="8" creationId="{669DF8B9-0C1F-09F4-9A92-FCCE7ECDF551}"/>
            </ac:spMkLst>
          </pc:spChg>
          <pc:spChg chg="add mod">
            <ac:chgData name="Simon Shaxted" userId="9f9508456a4a5dab" providerId="LiveId" clId="{D94B20FD-09CB-497C-8FE9-C19589433614}" dt="2023-08-02T11:01:47.403" v="295"/>
            <ac:spMkLst>
              <pc:docMk/>
              <pc:sldMasterMk cId="3301670511" sldId="2147483754"/>
              <pc:sldLayoutMk cId="910432755" sldId="2147483757"/>
              <ac:spMk id="9" creationId="{6F7F39F9-155C-DD89-CF4B-C76C8BFF41C6}"/>
            </ac:spMkLst>
          </pc:spChg>
          <pc:spChg chg="add mod">
            <ac:chgData name="Simon Shaxted" userId="9f9508456a4a5dab" providerId="LiveId" clId="{D94B20FD-09CB-497C-8FE9-C19589433614}" dt="2023-08-02T11:01:47.403" v="295"/>
            <ac:spMkLst>
              <pc:docMk/>
              <pc:sldMasterMk cId="3301670511" sldId="2147483754"/>
              <pc:sldLayoutMk cId="910432755" sldId="2147483757"/>
              <ac:spMk id="10" creationId="{5CF2DB7D-B3D5-4C91-99CD-1F5240F8A113}"/>
            </ac:spMkLst>
          </pc:spChg>
          <pc:spChg chg="add mod">
            <ac:chgData name="Simon Shaxted" userId="9f9508456a4a5dab" providerId="LiveId" clId="{D94B20FD-09CB-497C-8FE9-C19589433614}" dt="2023-08-02T11:01:47.403" v="295"/>
            <ac:spMkLst>
              <pc:docMk/>
              <pc:sldMasterMk cId="3301670511" sldId="2147483754"/>
              <pc:sldLayoutMk cId="910432755" sldId="2147483757"/>
              <ac:spMk id="12" creationId="{AE65215A-2B53-FA2F-DDB2-CA8BFEE81133}"/>
            </ac:spMkLst>
          </pc:spChg>
          <pc:picChg chg="add mod">
            <ac:chgData name="Simon Shaxted" userId="9f9508456a4a5dab" providerId="LiveId" clId="{D94B20FD-09CB-497C-8FE9-C19589433614}" dt="2023-08-02T11:01:47.403" v="295"/>
            <ac:picMkLst>
              <pc:docMk/>
              <pc:sldMasterMk cId="3301670511" sldId="2147483754"/>
              <pc:sldLayoutMk cId="910432755" sldId="2147483757"/>
              <ac:picMk id="11" creationId="{09F3B68F-57E6-ADF2-0A36-15522F985921}"/>
            </ac:picMkLst>
          </pc:picChg>
        </pc:sldLayoutChg>
        <pc:sldLayoutChg chg="addSp modSp add del mod modTransition modAnim">
          <pc:chgData name="Simon Shaxted" userId="9f9508456a4a5dab" providerId="LiveId" clId="{D94B20FD-09CB-497C-8FE9-C19589433614}" dt="2023-08-08T08:19:32.666" v="3689" actId="2696"/>
          <pc:sldLayoutMkLst>
            <pc:docMk/>
            <pc:sldMasterMk cId="3301670511" sldId="2147483754"/>
            <pc:sldLayoutMk cId="3884391662" sldId="2147483758"/>
          </pc:sldLayoutMkLst>
          <pc:spChg chg="add mod">
            <ac:chgData name="Simon Shaxted" userId="9f9508456a4a5dab" providerId="LiveId" clId="{D94B20FD-09CB-497C-8FE9-C19589433614}" dt="2023-08-02T11:02:02.569" v="296"/>
            <ac:spMkLst>
              <pc:docMk/>
              <pc:sldMasterMk cId="3301670511" sldId="2147483754"/>
              <pc:sldLayoutMk cId="3884391662" sldId="2147483758"/>
              <ac:spMk id="2" creationId="{5D3355DB-BF4B-9525-53E9-2C1449B017C1}"/>
            </ac:spMkLst>
          </pc:spChg>
          <pc:spChg chg="add mod">
            <ac:chgData name="Simon Shaxted" userId="9f9508456a4a5dab" providerId="LiveId" clId="{D94B20FD-09CB-497C-8FE9-C19589433614}" dt="2023-08-02T11:02:02.569" v="296"/>
            <ac:spMkLst>
              <pc:docMk/>
              <pc:sldMasterMk cId="3301670511" sldId="2147483754"/>
              <pc:sldLayoutMk cId="3884391662" sldId="2147483758"/>
              <ac:spMk id="4" creationId="{5F7FB6C2-CDEA-2044-2362-E5D40FD17B56}"/>
            </ac:spMkLst>
          </pc:spChg>
          <pc:spChg chg="add mod">
            <ac:chgData name="Simon Shaxted" userId="9f9508456a4a5dab" providerId="LiveId" clId="{D94B20FD-09CB-497C-8FE9-C19589433614}" dt="2023-08-02T11:02:02.569" v="296"/>
            <ac:spMkLst>
              <pc:docMk/>
              <pc:sldMasterMk cId="3301670511" sldId="2147483754"/>
              <pc:sldLayoutMk cId="3884391662" sldId="2147483758"/>
              <ac:spMk id="5" creationId="{A36AFD93-9DAC-044F-78EB-2E04CA863EE8}"/>
            </ac:spMkLst>
          </pc:spChg>
          <pc:spChg chg="add mod">
            <ac:chgData name="Simon Shaxted" userId="9f9508456a4a5dab" providerId="LiveId" clId="{D94B20FD-09CB-497C-8FE9-C19589433614}" dt="2023-08-02T11:02:02.569" v="296"/>
            <ac:spMkLst>
              <pc:docMk/>
              <pc:sldMasterMk cId="3301670511" sldId="2147483754"/>
              <pc:sldLayoutMk cId="3884391662" sldId="2147483758"/>
              <ac:spMk id="6" creationId="{F37C4CF3-684C-8DDA-BBFD-06DDAD582A0E}"/>
            </ac:spMkLst>
          </pc:spChg>
          <pc:spChg chg="add mod">
            <ac:chgData name="Simon Shaxted" userId="9f9508456a4a5dab" providerId="LiveId" clId="{D94B20FD-09CB-497C-8FE9-C19589433614}" dt="2023-08-02T11:02:02.569" v="296"/>
            <ac:spMkLst>
              <pc:docMk/>
              <pc:sldMasterMk cId="3301670511" sldId="2147483754"/>
              <pc:sldLayoutMk cId="3884391662" sldId="2147483758"/>
              <ac:spMk id="7" creationId="{717F8D5C-5C3A-5DFC-4B81-03B5001007CF}"/>
            </ac:spMkLst>
          </pc:spChg>
          <pc:spChg chg="add mod">
            <ac:chgData name="Simon Shaxted" userId="9f9508456a4a5dab" providerId="LiveId" clId="{D94B20FD-09CB-497C-8FE9-C19589433614}" dt="2023-08-02T11:02:02.569" v="296"/>
            <ac:spMkLst>
              <pc:docMk/>
              <pc:sldMasterMk cId="3301670511" sldId="2147483754"/>
              <pc:sldLayoutMk cId="3884391662" sldId="2147483758"/>
              <ac:spMk id="8" creationId="{62F10F5B-8FB6-77D5-9F4E-615D8AACB050}"/>
            </ac:spMkLst>
          </pc:spChg>
          <pc:picChg chg="add mod">
            <ac:chgData name="Simon Shaxted" userId="9f9508456a4a5dab" providerId="LiveId" clId="{D94B20FD-09CB-497C-8FE9-C19589433614}" dt="2023-08-02T11:02:02.569" v="296"/>
            <ac:picMkLst>
              <pc:docMk/>
              <pc:sldMasterMk cId="3301670511" sldId="2147483754"/>
              <pc:sldLayoutMk cId="3884391662" sldId="2147483758"/>
              <ac:picMk id="3" creationId="{61641FE3-834C-2DC0-7813-E8B6CC316B70}"/>
            </ac:picMkLst>
          </pc:picChg>
        </pc:sldLayoutChg>
        <pc:sldLayoutChg chg="addSp modSp add del mod modTransition">
          <pc:chgData name="Simon Shaxted" userId="9f9508456a4a5dab" providerId="LiveId" clId="{D94B20FD-09CB-497C-8FE9-C19589433614}" dt="2023-08-08T08:19:32.684" v="3690" actId="2696"/>
          <pc:sldLayoutMkLst>
            <pc:docMk/>
            <pc:sldMasterMk cId="3301670511" sldId="2147483754"/>
            <pc:sldLayoutMk cId="3324813785" sldId="2147483759"/>
          </pc:sldLayoutMkLst>
          <pc:spChg chg="add mod">
            <ac:chgData name="Simon Shaxted" userId="9f9508456a4a5dab" providerId="LiveId" clId="{D94B20FD-09CB-497C-8FE9-C19589433614}" dt="2023-08-02T11:02:20.493" v="297"/>
            <ac:spMkLst>
              <pc:docMk/>
              <pc:sldMasterMk cId="3301670511" sldId="2147483754"/>
              <pc:sldLayoutMk cId="3324813785" sldId="2147483759"/>
              <ac:spMk id="2" creationId="{F29237B7-FC41-4DB4-D93B-AAC478780812}"/>
            </ac:spMkLst>
          </pc:spChg>
          <pc:spChg chg="add mod">
            <ac:chgData name="Simon Shaxted" userId="9f9508456a4a5dab" providerId="LiveId" clId="{D94B20FD-09CB-497C-8FE9-C19589433614}" dt="2023-08-02T11:02:20.493" v="297"/>
            <ac:spMkLst>
              <pc:docMk/>
              <pc:sldMasterMk cId="3301670511" sldId="2147483754"/>
              <pc:sldLayoutMk cId="3324813785" sldId="2147483759"/>
              <ac:spMk id="4" creationId="{AC17ADA3-1CA7-F564-4D95-F139D1918799}"/>
            </ac:spMkLst>
          </pc:spChg>
          <pc:spChg chg="add mod">
            <ac:chgData name="Simon Shaxted" userId="9f9508456a4a5dab" providerId="LiveId" clId="{D94B20FD-09CB-497C-8FE9-C19589433614}" dt="2023-08-02T11:02:20.493" v="297"/>
            <ac:spMkLst>
              <pc:docMk/>
              <pc:sldMasterMk cId="3301670511" sldId="2147483754"/>
              <pc:sldLayoutMk cId="3324813785" sldId="2147483759"/>
              <ac:spMk id="5" creationId="{9723E6FF-84F0-782A-9A21-38F4E4469AB3}"/>
            </ac:spMkLst>
          </pc:spChg>
          <pc:spChg chg="add mod">
            <ac:chgData name="Simon Shaxted" userId="9f9508456a4a5dab" providerId="LiveId" clId="{D94B20FD-09CB-497C-8FE9-C19589433614}" dt="2023-08-02T11:02:20.493" v="297"/>
            <ac:spMkLst>
              <pc:docMk/>
              <pc:sldMasterMk cId="3301670511" sldId="2147483754"/>
              <pc:sldLayoutMk cId="3324813785" sldId="2147483759"/>
              <ac:spMk id="6" creationId="{D3F135D4-8A49-DE3C-E00C-8819A304F545}"/>
            </ac:spMkLst>
          </pc:spChg>
          <pc:spChg chg="add mod">
            <ac:chgData name="Simon Shaxted" userId="9f9508456a4a5dab" providerId="LiveId" clId="{D94B20FD-09CB-497C-8FE9-C19589433614}" dt="2023-08-02T11:02:20.493" v="297"/>
            <ac:spMkLst>
              <pc:docMk/>
              <pc:sldMasterMk cId="3301670511" sldId="2147483754"/>
              <pc:sldLayoutMk cId="3324813785" sldId="2147483759"/>
              <ac:spMk id="7" creationId="{8C1F81F9-4F3D-4D14-4BBD-DEC652F2D07D}"/>
            </ac:spMkLst>
          </pc:spChg>
          <pc:spChg chg="add mod">
            <ac:chgData name="Simon Shaxted" userId="9f9508456a4a5dab" providerId="LiveId" clId="{D94B20FD-09CB-497C-8FE9-C19589433614}" dt="2023-08-02T11:02:20.493" v="297"/>
            <ac:spMkLst>
              <pc:docMk/>
              <pc:sldMasterMk cId="3301670511" sldId="2147483754"/>
              <pc:sldLayoutMk cId="3324813785" sldId="2147483759"/>
              <ac:spMk id="8" creationId="{8EC8C633-5DCF-B785-0F77-FE39F1D32732}"/>
            </ac:spMkLst>
          </pc:spChg>
          <pc:spChg chg="add mod">
            <ac:chgData name="Simon Shaxted" userId="9f9508456a4a5dab" providerId="LiveId" clId="{D94B20FD-09CB-497C-8FE9-C19589433614}" dt="2023-08-02T11:02:20.493" v="297"/>
            <ac:spMkLst>
              <pc:docMk/>
              <pc:sldMasterMk cId="3301670511" sldId="2147483754"/>
              <pc:sldLayoutMk cId="3324813785" sldId="2147483759"/>
              <ac:spMk id="9" creationId="{2A557370-C2D2-6F03-CAF8-1F30D51609CF}"/>
            </ac:spMkLst>
          </pc:spChg>
          <pc:spChg chg="add mod">
            <ac:chgData name="Simon Shaxted" userId="9f9508456a4a5dab" providerId="LiveId" clId="{D94B20FD-09CB-497C-8FE9-C19589433614}" dt="2023-08-02T11:02:20.493" v="297"/>
            <ac:spMkLst>
              <pc:docMk/>
              <pc:sldMasterMk cId="3301670511" sldId="2147483754"/>
              <pc:sldLayoutMk cId="3324813785" sldId="2147483759"/>
              <ac:spMk id="10" creationId="{2D1B625A-3223-6656-7612-E98988E97F35}"/>
            </ac:spMkLst>
          </pc:spChg>
          <pc:spChg chg="add mod">
            <ac:chgData name="Simon Shaxted" userId="9f9508456a4a5dab" providerId="LiveId" clId="{D94B20FD-09CB-497C-8FE9-C19589433614}" dt="2023-08-02T11:02:20.493" v="297"/>
            <ac:spMkLst>
              <pc:docMk/>
              <pc:sldMasterMk cId="3301670511" sldId="2147483754"/>
              <pc:sldLayoutMk cId="3324813785" sldId="2147483759"/>
              <ac:spMk id="11" creationId="{24FD7E77-32E3-4727-E7DE-C5DB757F6381}"/>
            </ac:spMkLst>
          </pc:spChg>
          <pc:picChg chg="add mod">
            <ac:chgData name="Simon Shaxted" userId="9f9508456a4a5dab" providerId="LiveId" clId="{D94B20FD-09CB-497C-8FE9-C19589433614}" dt="2023-08-02T11:02:20.493" v="297"/>
            <ac:picMkLst>
              <pc:docMk/>
              <pc:sldMasterMk cId="3301670511" sldId="2147483754"/>
              <pc:sldLayoutMk cId="3324813785" sldId="2147483759"/>
              <ac:picMk id="3" creationId="{C538C955-A0C1-7AC9-5CC0-09BA0CC16199}"/>
            </ac:picMkLst>
          </pc:picChg>
        </pc:sldLayoutChg>
      </pc:sldMasterChg>
      <pc:sldMasterChg chg="modSp mod setBg delSldLayout modSldLayout">
        <pc:chgData name="Simon Shaxted" userId="9f9508456a4a5dab" providerId="LiveId" clId="{D94B20FD-09CB-497C-8FE9-C19589433614}" dt="2023-08-02T12:51:21.501" v="654" actId="14826"/>
        <pc:sldMasterMkLst>
          <pc:docMk/>
          <pc:sldMasterMk cId="98581183" sldId="2147483760"/>
        </pc:sldMasterMkLst>
        <pc:picChg chg="mod">
          <ac:chgData name="Simon Shaxted" userId="9f9508456a4a5dab" providerId="LiveId" clId="{D94B20FD-09CB-497C-8FE9-C19589433614}" dt="2023-08-02T12:51:21.501" v="654" actId="14826"/>
          <ac:picMkLst>
            <pc:docMk/>
            <pc:sldMasterMk cId="98581183" sldId="2147483760"/>
            <ac:picMk id="33" creationId="{B88A960F-66A5-ACAF-941B-6998B9508F69}"/>
          </ac:picMkLst>
        </pc:picChg>
        <pc:sldLayoutChg chg="modSp mod">
          <pc:chgData name="Simon Shaxted" userId="9f9508456a4a5dab" providerId="LiveId" clId="{D94B20FD-09CB-497C-8FE9-C19589433614}" dt="2023-08-02T11:44:38.092" v="316" actId="20577"/>
          <pc:sldLayoutMkLst>
            <pc:docMk/>
            <pc:sldMasterMk cId="98581183" sldId="2147483760"/>
            <pc:sldLayoutMk cId="109007755" sldId="2147483761"/>
          </pc:sldLayoutMkLst>
          <pc:spChg chg="mod">
            <ac:chgData name="Simon Shaxted" userId="9f9508456a4a5dab" providerId="LiveId" clId="{D94B20FD-09CB-497C-8FE9-C19589433614}" dt="2023-08-02T11:44:38.092" v="316" actId="20577"/>
            <ac:spMkLst>
              <pc:docMk/>
              <pc:sldMasterMk cId="98581183" sldId="2147483760"/>
              <pc:sldLayoutMk cId="109007755" sldId="2147483761"/>
              <ac:spMk id="2" creationId="{8317429D-F73A-79B0-8337-98E6FF905BAB}"/>
            </ac:spMkLst>
          </pc:spChg>
        </pc:sldLayoutChg>
        <pc:sldLayoutChg chg="del">
          <pc:chgData name="Simon Shaxted" userId="9f9508456a4a5dab" providerId="LiveId" clId="{D94B20FD-09CB-497C-8FE9-C19589433614}" dt="2023-08-02T11:44:11.326" v="307" actId="2696"/>
          <pc:sldLayoutMkLst>
            <pc:docMk/>
            <pc:sldMasterMk cId="98581183" sldId="2147483760"/>
            <pc:sldLayoutMk cId="144325625" sldId="2147483762"/>
          </pc:sldLayoutMkLst>
        </pc:sldLayoutChg>
      </pc:sldMasterChg>
      <pc:sldMasterChg chg="del delSldLayout">
        <pc:chgData name="Simon Shaxted" userId="9f9508456a4a5dab" providerId="LiveId" clId="{D94B20FD-09CB-497C-8FE9-C19589433614}" dt="2023-08-02T13:00:34.776" v="667" actId="2696"/>
        <pc:sldMasterMkLst>
          <pc:docMk/>
          <pc:sldMasterMk cId="3045786134" sldId="2147483763"/>
        </pc:sldMasterMkLst>
        <pc:sldLayoutChg chg="del">
          <pc:chgData name="Simon Shaxted" userId="9f9508456a4a5dab" providerId="LiveId" clId="{D94B20FD-09CB-497C-8FE9-C19589433614}" dt="2023-08-02T13:00:34.747" v="665" actId="2696"/>
          <pc:sldLayoutMkLst>
            <pc:docMk/>
            <pc:sldMasterMk cId="3045786134" sldId="2147483763"/>
            <pc:sldLayoutMk cId="3460824346" sldId="2147483764"/>
          </pc:sldLayoutMkLst>
        </pc:sldLayoutChg>
        <pc:sldLayoutChg chg="del">
          <pc:chgData name="Simon Shaxted" userId="9f9508456a4a5dab" providerId="LiveId" clId="{D94B20FD-09CB-497C-8FE9-C19589433614}" dt="2023-08-02T13:00:34.760" v="666" actId="2696"/>
          <pc:sldLayoutMkLst>
            <pc:docMk/>
            <pc:sldMasterMk cId="3045786134" sldId="2147483763"/>
            <pc:sldLayoutMk cId="399999479" sldId="2147483765"/>
          </pc:sldLayoutMkLst>
        </pc:sldLayoutChg>
      </pc:sldMasterChg>
      <pc:sldMasterChg chg="addSp delSp modSp mod setBg addSldLayout delSldLayout modSldLayout">
        <pc:chgData name="Simon Shaxted" userId="9f9508456a4a5dab" providerId="LiveId" clId="{D94B20FD-09CB-497C-8FE9-C19589433614}" dt="2023-08-02T13:04:20.227" v="682" actId="6014"/>
        <pc:sldMasterMkLst>
          <pc:docMk/>
          <pc:sldMasterMk cId="3471591406" sldId="2147483766"/>
        </pc:sldMasterMkLst>
        <pc:spChg chg="del">
          <ac:chgData name="Simon Shaxted" userId="9f9508456a4a5dab" providerId="LiveId" clId="{D94B20FD-09CB-497C-8FE9-C19589433614}" dt="2023-08-02T11:55:25.480" v="374" actId="478"/>
          <ac:spMkLst>
            <pc:docMk/>
            <pc:sldMasterMk cId="3471591406" sldId="2147483766"/>
            <ac:spMk id="2" creationId="{E8902B91-56B5-17B4-6AA1-DBE6CE09903B}"/>
          </ac:spMkLst>
        </pc:spChg>
        <pc:spChg chg="add mod ord">
          <ac:chgData name="Simon Shaxted" userId="9f9508456a4a5dab" providerId="LiveId" clId="{D94B20FD-09CB-497C-8FE9-C19589433614}" dt="2023-08-02T11:55:17.839" v="373" actId="167"/>
          <ac:spMkLst>
            <pc:docMk/>
            <pc:sldMasterMk cId="3471591406" sldId="2147483766"/>
            <ac:spMk id="3" creationId="{2D8A0D73-26DC-D5AB-BFCE-D573D730D50E}"/>
          </ac:spMkLst>
        </pc:spChg>
        <pc:spChg chg="mod">
          <ac:chgData name="Simon Shaxted" userId="9f9508456a4a5dab" providerId="LiveId" clId="{D94B20FD-09CB-497C-8FE9-C19589433614}" dt="2023-08-02T11:54:45.177" v="369" actId="207"/>
          <ac:spMkLst>
            <pc:docMk/>
            <pc:sldMasterMk cId="3471591406" sldId="2147483766"/>
            <ac:spMk id="6" creationId="{52B0D346-7417-BAA2-CA1A-D30482FB61B6}"/>
          </ac:spMkLst>
        </pc:spChg>
        <pc:sldLayoutChg chg="del">
          <pc:chgData name="Simon Shaxted" userId="9f9508456a4a5dab" providerId="LiveId" clId="{D94B20FD-09CB-497C-8FE9-C19589433614}" dt="2023-08-02T12:07:33.923" v="397" actId="2696"/>
          <pc:sldLayoutMkLst>
            <pc:docMk/>
            <pc:sldMasterMk cId="3471591406" sldId="2147483766"/>
            <pc:sldLayoutMk cId="1117313004" sldId="2147483767"/>
          </pc:sldLayoutMkLst>
        </pc:sldLayoutChg>
        <pc:sldLayoutChg chg="mod setBg">
          <pc:chgData name="Simon Shaxted" userId="9f9508456a4a5dab" providerId="LiveId" clId="{D94B20FD-09CB-497C-8FE9-C19589433614}" dt="2023-08-02T13:04:06.447" v="681" actId="6014"/>
          <pc:sldLayoutMkLst>
            <pc:docMk/>
            <pc:sldMasterMk cId="3471591406" sldId="2147483766"/>
            <pc:sldLayoutMk cId="3909330465" sldId="2147483768"/>
          </pc:sldLayoutMkLst>
        </pc:sldLayoutChg>
        <pc:sldLayoutChg chg="add mod replId modTransition">
          <pc:chgData name="Simon Shaxted" userId="9f9508456a4a5dab" providerId="LiveId" clId="{D94B20FD-09CB-497C-8FE9-C19589433614}" dt="2023-08-02T13:04:20.227" v="682" actId="6014"/>
          <pc:sldLayoutMkLst>
            <pc:docMk/>
            <pc:sldMasterMk cId="3471591406" sldId="2147483766"/>
            <pc:sldLayoutMk cId="915651752" sldId="2147483781"/>
          </pc:sldLayoutMkLst>
        </pc:sldLayoutChg>
      </pc:sldMasterChg>
      <pc:sldMasterChg chg="addSp delSp modSp mod setBg modSldLayout">
        <pc:chgData name="Simon Shaxted" userId="9f9508456a4a5dab" providerId="LiveId" clId="{D94B20FD-09CB-497C-8FE9-C19589433614}" dt="2023-08-02T13:04:53.668" v="685" actId="6014"/>
        <pc:sldMasterMkLst>
          <pc:docMk/>
          <pc:sldMasterMk cId="1380052293" sldId="2147483769"/>
        </pc:sldMasterMkLst>
        <pc:spChg chg="add mod ord">
          <ac:chgData name="Simon Shaxted" userId="9f9508456a4a5dab" providerId="LiveId" clId="{D94B20FD-09CB-497C-8FE9-C19589433614}" dt="2023-08-02T13:01:13.407" v="670" actId="167"/>
          <ac:spMkLst>
            <pc:docMk/>
            <pc:sldMasterMk cId="1380052293" sldId="2147483769"/>
            <ac:spMk id="3" creationId="{74D1EA62-90BD-F7B9-FE7E-D3071F17F337}"/>
          </ac:spMkLst>
        </pc:spChg>
        <pc:spChg chg="del">
          <ac:chgData name="Simon Shaxted" userId="9f9508456a4a5dab" providerId="LiveId" clId="{D94B20FD-09CB-497C-8FE9-C19589433614}" dt="2023-08-02T13:01:09.440" v="668" actId="478"/>
          <ac:spMkLst>
            <pc:docMk/>
            <pc:sldMasterMk cId="1380052293" sldId="2147483769"/>
            <ac:spMk id="6" creationId="{52B0D346-7417-BAA2-CA1A-D30482FB61B6}"/>
          </ac:spMkLst>
        </pc:spChg>
        <pc:sldLayoutChg chg="mod setBg">
          <pc:chgData name="Simon Shaxted" userId="9f9508456a4a5dab" providerId="LiveId" clId="{D94B20FD-09CB-497C-8FE9-C19589433614}" dt="2023-08-02T13:04:39.403" v="684" actId="6014"/>
          <pc:sldLayoutMkLst>
            <pc:docMk/>
            <pc:sldMasterMk cId="1380052293" sldId="2147483769"/>
            <pc:sldLayoutMk cId="2834324227" sldId="2147483770"/>
          </pc:sldLayoutMkLst>
        </pc:sldLayoutChg>
        <pc:sldLayoutChg chg="mod">
          <pc:chgData name="Simon Shaxted" userId="9f9508456a4a5dab" providerId="LiveId" clId="{D94B20FD-09CB-497C-8FE9-C19589433614}" dt="2023-08-02T13:04:53.668" v="685" actId="6014"/>
          <pc:sldLayoutMkLst>
            <pc:docMk/>
            <pc:sldMasterMk cId="1380052293" sldId="2147483769"/>
            <pc:sldLayoutMk cId="193741308" sldId="2147483771"/>
          </pc:sldLayoutMkLst>
        </pc:sldLayoutChg>
      </pc:sldMasterChg>
      <pc:sldMasterChg chg="addSp delSp modSp mod setBg modSldLayout">
        <pc:chgData name="Simon Shaxted" userId="9f9508456a4a5dab" providerId="LiveId" clId="{D94B20FD-09CB-497C-8FE9-C19589433614}" dt="2023-08-08T08:20:03.197" v="3693"/>
        <pc:sldMasterMkLst>
          <pc:docMk/>
          <pc:sldMasterMk cId="1403245759" sldId="2147483772"/>
        </pc:sldMasterMkLst>
        <pc:spChg chg="add mod ord">
          <ac:chgData name="Simon Shaxted" userId="9f9508456a4a5dab" providerId="LiveId" clId="{D94B20FD-09CB-497C-8FE9-C19589433614}" dt="2023-08-02T13:01:19.888" v="673" actId="167"/>
          <ac:spMkLst>
            <pc:docMk/>
            <pc:sldMasterMk cId="1403245759" sldId="2147483772"/>
            <ac:spMk id="3" creationId="{B1CFF6BB-0D5E-E1E1-B455-5880D6FA1D48}"/>
          </ac:spMkLst>
        </pc:spChg>
        <pc:spChg chg="del">
          <ac:chgData name="Simon Shaxted" userId="9f9508456a4a5dab" providerId="LiveId" clId="{D94B20FD-09CB-497C-8FE9-C19589433614}" dt="2023-08-02T13:01:16.500" v="671" actId="478"/>
          <ac:spMkLst>
            <pc:docMk/>
            <pc:sldMasterMk cId="1403245759" sldId="2147483772"/>
            <ac:spMk id="6" creationId="{52B0D346-7417-BAA2-CA1A-D30482FB61B6}"/>
          </ac:spMkLst>
        </pc:spChg>
        <pc:picChg chg="ord">
          <ac:chgData name="Simon Shaxted" userId="9f9508456a4a5dab" providerId="LiveId" clId="{D94B20FD-09CB-497C-8FE9-C19589433614}" dt="2023-08-02T13:01:23.681" v="674" actId="167"/>
          <ac:picMkLst>
            <pc:docMk/>
            <pc:sldMasterMk cId="1403245759" sldId="2147483772"/>
            <ac:picMk id="10" creationId="{2CACB844-F517-DDC7-5097-C0B4D14E7FEE}"/>
          </ac:picMkLst>
        </pc:picChg>
        <pc:sldLayoutChg chg="mod setBg">
          <pc:chgData name="Simon Shaxted" userId="9f9508456a4a5dab" providerId="LiveId" clId="{D94B20FD-09CB-497C-8FE9-C19589433614}" dt="2023-08-02T13:05:35.181" v="687" actId="6014"/>
          <pc:sldLayoutMkLst>
            <pc:docMk/>
            <pc:sldMasterMk cId="1403245759" sldId="2147483772"/>
            <pc:sldLayoutMk cId="3992123023" sldId="2147483773"/>
          </pc:sldLayoutMkLst>
        </pc:sldLayoutChg>
        <pc:sldLayoutChg chg="addSp delSp modSp mod">
          <pc:chgData name="Simon Shaxted" userId="9f9508456a4a5dab" providerId="LiveId" clId="{D94B20FD-09CB-497C-8FE9-C19589433614}" dt="2023-08-08T08:20:03.197" v="3693"/>
          <pc:sldLayoutMkLst>
            <pc:docMk/>
            <pc:sldMasterMk cId="1403245759" sldId="2147483772"/>
            <pc:sldLayoutMk cId="2258046605" sldId="2147483774"/>
          </pc:sldLayoutMkLst>
          <pc:spChg chg="add del mod">
            <ac:chgData name="Simon Shaxted" userId="9f9508456a4a5dab" providerId="LiveId" clId="{D94B20FD-09CB-497C-8FE9-C19589433614}" dt="2023-08-08T08:20:03.197" v="3693"/>
            <ac:spMkLst>
              <pc:docMk/>
              <pc:sldMasterMk cId="1403245759" sldId="2147483772"/>
              <pc:sldLayoutMk cId="2258046605" sldId="2147483774"/>
              <ac:spMk id="2" creationId="{126DA441-F005-8D3B-7F60-07F9722FD67B}"/>
            </ac:spMkLst>
          </pc:spChg>
        </pc:sldLayoutChg>
      </pc:sldMasterChg>
      <pc:sldMasterChg chg="addSp delSp modSp del mod setBg delSldLayout modSldLayout">
        <pc:chgData name="Simon Shaxted" userId="9f9508456a4a5dab" providerId="LiveId" clId="{D94B20FD-09CB-497C-8FE9-C19589433614}" dt="2023-08-08T08:21:39.342" v="3712" actId="2696"/>
        <pc:sldMasterMkLst>
          <pc:docMk/>
          <pc:sldMasterMk cId="2320616862" sldId="2147483775"/>
        </pc:sldMasterMkLst>
        <pc:spChg chg="add mod ord">
          <ac:chgData name="Simon Shaxted" userId="9f9508456a4a5dab" providerId="LiveId" clId="{D94B20FD-09CB-497C-8FE9-C19589433614}" dt="2023-08-02T13:01:38.004" v="677" actId="167"/>
          <ac:spMkLst>
            <pc:docMk/>
            <pc:sldMasterMk cId="2320616862" sldId="2147483775"/>
            <ac:spMk id="3" creationId="{DCE26276-2859-A005-C502-671A3BC3DB6E}"/>
          </ac:spMkLst>
        </pc:spChg>
        <pc:spChg chg="del">
          <ac:chgData name="Simon Shaxted" userId="9f9508456a4a5dab" providerId="LiveId" clId="{D94B20FD-09CB-497C-8FE9-C19589433614}" dt="2023-08-02T13:01:34.962" v="675" actId="478"/>
          <ac:spMkLst>
            <pc:docMk/>
            <pc:sldMasterMk cId="2320616862" sldId="2147483775"/>
            <ac:spMk id="6" creationId="{52B0D346-7417-BAA2-CA1A-D30482FB61B6}"/>
          </ac:spMkLst>
        </pc:spChg>
        <pc:picChg chg="ord">
          <ac:chgData name="Simon Shaxted" userId="9f9508456a4a5dab" providerId="LiveId" clId="{D94B20FD-09CB-497C-8FE9-C19589433614}" dt="2023-08-02T13:01:56.712" v="678" actId="167"/>
          <ac:picMkLst>
            <pc:docMk/>
            <pc:sldMasterMk cId="2320616862" sldId="2147483775"/>
            <ac:picMk id="10" creationId="{2CACB844-F517-DDC7-5097-C0B4D14E7FEE}"/>
          </ac:picMkLst>
        </pc:picChg>
        <pc:sldLayoutChg chg="modSp del mod setBg">
          <pc:chgData name="Simon Shaxted" userId="9f9508456a4a5dab" providerId="LiveId" clId="{D94B20FD-09CB-497C-8FE9-C19589433614}" dt="2023-08-08T08:21:39.279" v="3707" actId="2696"/>
          <pc:sldLayoutMkLst>
            <pc:docMk/>
            <pc:sldMasterMk cId="2320616862" sldId="2147483775"/>
            <pc:sldLayoutMk cId="368272054" sldId="2147483776"/>
          </pc:sldLayoutMkLst>
          <pc:spChg chg="mod">
            <ac:chgData name="Simon Shaxted" userId="9f9508456a4a5dab" providerId="LiveId" clId="{D94B20FD-09CB-497C-8FE9-C19589433614}" dt="2023-08-02T13:19:45.376" v="694" actId="207"/>
            <ac:spMkLst>
              <pc:docMk/>
              <pc:sldMasterMk cId="2320616862" sldId="2147483775"/>
              <pc:sldLayoutMk cId="368272054" sldId="2147483776"/>
              <ac:spMk id="2" creationId="{8E005DC3-AC87-02C4-8E54-AC3911D14CC8}"/>
            </ac:spMkLst>
          </pc:spChg>
        </pc:sldLayoutChg>
        <pc:sldLayoutChg chg="modSp del mod setBg">
          <pc:chgData name="Simon Shaxted" userId="9f9508456a4a5dab" providerId="LiveId" clId="{D94B20FD-09CB-497C-8FE9-C19589433614}" dt="2023-08-08T08:21:39.310" v="3708" actId="2696"/>
          <pc:sldLayoutMkLst>
            <pc:docMk/>
            <pc:sldMasterMk cId="2320616862" sldId="2147483775"/>
            <pc:sldLayoutMk cId="105847663" sldId="2147483777"/>
          </pc:sldLayoutMkLst>
          <pc:spChg chg="mod">
            <ac:chgData name="Simon Shaxted" userId="9f9508456a4a5dab" providerId="LiveId" clId="{D94B20FD-09CB-497C-8FE9-C19589433614}" dt="2023-08-02T13:20:15.022" v="695" actId="207"/>
            <ac:spMkLst>
              <pc:docMk/>
              <pc:sldMasterMk cId="2320616862" sldId="2147483775"/>
              <pc:sldLayoutMk cId="105847663" sldId="2147483777"/>
              <ac:spMk id="2" creationId="{8E005DC3-AC87-02C4-8E54-AC3911D14CC8}"/>
            </ac:spMkLst>
          </pc:spChg>
        </pc:sldLayoutChg>
        <pc:sldLayoutChg chg="modSp del mod setBg">
          <pc:chgData name="Simon Shaxted" userId="9f9508456a4a5dab" providerId="LiveId" clId="{D94B20FD-09CB-497C-8FE9-C19589433614}" dt="2023-08-08T08:21:39.318" v="3709" actId="2696"/>
          <pc:sldLayoutMkLst>
            <pc:docMk/>
            <pc:sldMasterMk cId="2320616862" sldId="2147483775"/>
            <pc:sldLayoutMk cId="2631737625" sldId="2147483778"/>
          </pc:sldLayoutMkLst>
          <pc:spChg chg="mod">
            <ac:chgData name="Simon Shaxted" userId="9f9508456a4a5dab" providerId="LiveId" clId="{D94B20FD-09CB-497C-8FE9-C19589433614}" dt="2023-08-02T13:20:19.895" v="696" actId="207"/>
            <ac:spMkLst>
              <pc:docMk/>
              <pc:sldMasterMk cId="2320616862" sldId="2147483775"/>
              <pc:sldLayoutMk cId="2631737625" sldId="2147483778"/>
              <ac:spMk id="2" creationId="{8E005DC3-AC87-02C4-8E54-AC3911D14CC8}"/>
            </ac:spMkLst>
          </pc:spChg>
        </pc:sldLayoutChg>
        <pc:sldLayoutChg chg="modSp del mod setBg">
          <pc:chgData name="Simon Shaxted" userId="9f9508456a4a5dab" providerId="LiveId" clId="{D94B20FD-09CB-497C-8FE9-C19589433614}" dt="2023-08-08T08:21:39.329" v="3710" actId="2696"/>
          <pc:sldLayoutMkLst>
            <pc:docMk/>
            <pc:sldMasterMk cId="2320616862" sldId="2147483775"/>
            <pc:sldLayoutMk cId="864613644" sldId="2147483779"/>
          </pc:sldLayoutMkLst>
          <pc:spChg chg="mod">
            <ac:chgData name="Simon Shaxted" userId="9f9508456a4a5dab" providerId="LiveId" clId="{D94B20FD-09CB-497C-8FE9-C19589433614}" dt="2023-08-02T13:20:24.150" v="697" actId="207"/>
            <ac:spMkLst>
              <pc:docMk/>
              <pc:sldMasterMk cId="2320616862" sldId="2147483775"/>
              <pc:sldLayoutMk cId="864613644" sldId="2147483779"/>
              <ac:spMk id="2" creationId="{8E005DC3-AC87-02C4-8E54-AC3911D14CC8}"/>
            </ac:spMkLst>
          </pc:spChg>
        </pc:sldLayoutChg>
        <pc:sldLayoutChg chg="del">
          <pc:chgData name="Simon Shaxted" userId="9f9508456a4a5dab" providerId="LiveId" clId="{D94B20FD-09CB-497C-8FE9-C19589433614}" dt="2023-08-08T08:21:39.333" v="3711" actId="2696"/>
          <pc:sldLayoutMkLst>
            <pc:docMk/>
            <pc:sldMasterMk cId="2320616862" sldId="2147483775"/>
            <pc:sldLayoutMk cId="3050871485" sldId="2147483780"/>
          </pc:sldLayoutMkLst>
        </pc:sldLayoutChg>
      </pc:sldMasterChg>
      <pc:sldMasterChg chg="delSp add mod addSldLayout modSldLayout">
        <pc:chgData name="Simon Shaxted" userId="9f9508456a4a5dab" providerId="LiveId" clId="{D94B20FD-09CB-497C-8FE9-C19589433614}" dt="2023-08-02T13:00:30.334" v="664" actId="6014"/>
        <pc:sldMasterMkLst>
          <pc:docMk/>
          <pc:sldMasterMk cId="1176012262" sldId="2147483782"/>
        </pc:sldMasterMkLst>
        <pc:picChg chg="del">
          <ac:chgData name="Simon Shaxted" userId="9f9508456a4a5dab" providerId="LiveId" clId="{D94B20FD-09CB-497C-8FE9-C19589433614}" dt="2023-08-02T12:59:26.491" v="656" actId="478"/>
          <ac:picMkLst>
            <pc:docMk/>
            <pc:sldMasterMk cId="1176012262" sldId="2147483782"/>
            <ac:picMk id="29" creationId="{01D45874-66F9-6368-9F0C-5C8BDBE68F22}"/>
          </ac:picMkLst>
        </pc:picChg>
        <pc:picChg chg="del">
          <ac:chgData name="Simon Shaxted" userId="9f9508456a4a5dab" providerId="LiveId" clId="{D94B20FD-09CB-497C-8FE9-C19589433614}" dt="2023-08-02T12:59:26.491" v="656" actId="478"/>
          <ac:picMkLst>
            <pc:docMk/>
            <pc:sldMasterMk cId="1176012262" sldId="2147483782"/>
            <ac:picMk id="30" creationId="{571A5D28-36F6-EC86-A41B-9420E2D0F424}"/>
          </ac:picMkLst>
        </pc:picChg>
        <pc:picChg chg="del">
          <ac:chgData name="Simon Shaxted" userId="9f9508456a4a5dab" providerId="LiveId" clId="{D94B20FD-09CB-497C-8FE9-C19589433614}" dt="2023-08-02T12:59:26.491" v="656" actId="478"/>
          <ac:picMkLst>
            <pc:docMk/>
            <pc:sldMasterMk cId="1176012262" sldId="2147483782"/>
            <ac:picMk id="31" creationId="{3D1CD8A9-F45B-2D15-8A99-8D75B3125B6E}"/>
          </ac:picMkLst>
        </pc:picChg>
        <pc:picChg chg="del">
          <ac:chgData name="Simon Shaxted" userId="9f9508456a4a5dab" providerId="LiveId" clId="{D94B20FD-09CB-497C-8FE9-C19589433614}" dt="2023-08-02T12:59:40.135" v="658" actId="21"/>
          <ac:picMkLst>
            <pc:docMk/>
            <pc:sldMasterMk cId="1176012262" sldId="2147483782"/>
            <ac:picMk id="33" creationId="{B88A960F-66A5-ACAF-941B-6998B9508F69}"/>
          </ac:picMkLst>
        </pc:picChg>
        <pc:sldLayoutChg chg="delSp add mod replId">
          <pc:chgData name="Simon Shaxted" userId="9f9508456a4a5dab" providerId="LiveId" clId="{D94B20FD-09CB-497C-8FE9-C19589433614}" dt="2023-08-02T13:00:22.181" v="663" actId="6014"/>
          <pc:sldLayoutMkLst>
            <pc:docMk/>
            <pc:sldMasterMk cId="1176012262" sldId="2147483782"/>
            <pc:sldLayoutMk cId="1352418194" sldId="2147483783"/>
          </pc:sldLayoutMkLst>
          <pc:spChg chg="del">
            <ac:chgData name="Simon Shaxted" userId="9f9508456a4a5dab" providerId="LiveId" clId="{D94B20FD-09CB-497C-8FE9-C19589433614}" dt="2023-08-02T12:59:52.011" v="661" actId="478"/>
            <ac:spMkLst>
              <pc:docMk/>
              <pc:sldMasterMk cId="1176012262" sldId="2147483782"/>
              <pc:sldLayoutMk cId="1352418194" sldId="2147483783"/>
              <ac:spMk id="2" creationId="{8317429D-F73A-79B0-8337-98E6FF905BAB}"/>
            </ac:spMkLst>
          </pc:spChg>
        </pc:sldLayoutChg>
        <pc:sldLayoutChg chg="addSp delSp modSp add mod modTransition">
          <pc:chgData name="Simon Shaxted" userId="9f9508456a4a5dab" providerId="LiveId" clId="{D94B20FD-09CB-497C-8FE9-C19589433614}" dt="2023-08-02T13:00:30.334" v="664" actId="6014"/>
          <pc:sldLayoutMkLst>
            <pc:docMk/>
            <pc:sldMasterMk cId="1176012262" sldId="2147483782"/>
            <pc:sldLayoutMk cId="2242835641" sldId="2147483784"/>
          </pc:sldLayoutMkLst>
          <pc:spChg chg="del">
            <ac:chgData name="Simon Shaxted" userId="9f9508456a4a5dab" providerId="LiveId" clId="{D94B20FD-09CB-497C-8FE9-C19589433614}" dt="2023-08-02T12:59:47.104" v="660" actId="478"/>
            <ac:spMkLst>
              <pc:docMk/>
              <pc:sldMasterMk cId="1176012262" sldId="2147483782"/>
              <pc:sldLayoutMk cId="2242835641" sldId="2147483784"/>
              <ac:spMk id="2" creationId="{8317429D-F73A-79B0-8337-98E6FF905BAB}"/>
            </ac:spMkLst>
          </pc:spChg>
          <pc:picChg chg="add mod">
            <ac:chgData name="Simon Shaxted" userId="9f9508456a4a5dab" providerId="LiveId" clId="{D94B20FD-09CB-497C-8FE9-C19589433614}" dt="2023-08-02T12:59:43.212" v="659"/>
            <ac:picMkLst>
              <pc:docMk/>
              <pc:sldMasterMk cId="1176012262" sldId="2147483782"/>
              <pc:sldLayoutMk cId="2242835641" sldId="2147483784"/>
              <ac:picMk id="3" creationId="{3065E068-648A-51BF-FB1F-926F216AC766}"/>
            </ac:picMkLst>
          </pc:picChg>
        </pc:sldLayoutChg>
      </pc:sldMasterChg>
      <pc:sldMasterChg chg="add mod addSldLayout modSldLayout sldLayoutOrd">
        <pc:chgData name="Simon Shaxted" userId="9f9508456a4a5dab" providerId="LiveId" clId="{D94B20FD-09CB-497C-8FE9-C19589433614}" dt="2023-08-08T07:59:42.143" v="3639" actId="6014"/>
        <pc:sldMasterMkLst>
          <pc:docMk/>
          <pc:sldMasterMk cId="612845616" sldId="2147483788"/>
        </pc:sldMasterMkLst>
        <pc:sldLayoutChg chg="addSp delSp modSp add mod replId">
          <pc:chgData name="Simon Shaxted" userId="9f9508456a4a5dab" providerId="LiveId" clId="{D94B20FD-09CB-497C-8FE9-C19589433614}" dt="2023-08-08T07:53:35.624" v="3621" actId="6014"/>
          <pc:sldLayoutMkLst>
            <pc:docMk/>
            <pc:sldMasterMk cId="612845616" sldId="2147483788"/>
            <pc:sldLayoutMk cId="1557757973" sldId="2147483789"/>
          </pc:sldLayoutMkLst>
          <pc:spChg chg="add mod">
            <ac:chgData name="Simon Shaxted" userId="9f9508456a4a5dab" providerId="LiveId" clId="{D94B20FD-09CB-497C-8FE9-C19589433614}" dt="2023-08-07T10:26:05.153" v="1697" actId="692"/>
            <ac:spMkLst>
              <pc:docMk/>
              <pc:sldMasterMk cId="612845616" sldId="2147483788"/>
              <pc:sldLayoutMk cId="1557757973" sldId="2147483789"/>
              <ac:spMk id="2" creationId="{95FBB098-2FAC-5292-7660-2CF848F18AB6}"/>
            </ac:spMkLst>
          </pc:spChg>
          <pc:spChg chg="add del mod">
            <ac:chgData name="Simon Shaxted" userId="9f9508456a4a5dab" providerId="LiveId" clId="{D94B20FD-09CB-497C-8FE9-C19589433614}" dt="2023-08-07T10:03:09.133" v="1417" actId="478"/>
            <ac:spMkLst>
              <pc:docMk/>
              <pc:sldMasterMk cId="612845616" sldId="2147483788"/>
              <pc:sldLayoutMk cId="1557757973" sldId="2147483789"/>
              <ac:spMk id="3" creationId="{7A27222D-AEC3-E708-9227-495F8DE7026D}"/>
            </ac:spMkLst>
          </pc:spChg>
          <pc:spChg chg="add del mod">
            <ac:chgData name="Simon Shaxted" userId="9f9508456a4a5dab" providerId="LiveId" clId="{D94B20FD-09CB-497C-8FE9-C19589433614}" dt="2023-08-07T10:04:04.612" v="1423" actId="478"/>
            <ac:spMkLst>
              <pc:docMk/>
              <pc:sldMasterMk cId="612845616" sldId="2147483788"/>
              <pc:sldLayoutMk cId="1557757973" sldId="2147483789"/>
              <ac:spMk id="4" creationId="{0DC66C84-1E91-BDE3-38EE-94720F650B83}"/>
            </ac:spMkLst>
          </pc:spChg>
          <pc:spChg chg="add mod">
            <ac:chgData name="Simon Shaxted" userId="9f9508456a4a5dab" providerId="LiveId" clId="{D94B20FD-09CB-497C-8FE9-C19589433614}" dt="2023-08-07T10:26:10.490" v="1698" actId="692"/>
            <ac:spMkLst>
              <pc:docMk/>
              <pc:sldMasterMk cId="612845616" sldId="2147483788"/>
              <pc:sldLayoutMk cId="1557757973" sldId="2147483789"/>
              <ac:spMk id="5" creationId="{59D2ECB1-66C2-765B-F8B8-A4BEC93069EA}"/>
            </ac:spMkLst>
          </pc:spChg>
          <pc:spChg chg="add mod">
            <ac:chgData name="Simon Shaxted" userId="9f9508456a4a5dab" providerId="LiveId" clId="{D94B20FD-09CB-497C-8FE9-C19589433614}" dt="2023-08-08T07:48:29.871" v="3523" actId="20577"/>
            <ac:spMkLst>
              <pc:docMk/>
              <pc:sldMasterMk cId="612845616" sldId="2147483788"/>
              <pc:sldLayoutMk cId="1557757973" sldId="2147483789"/>
              <ac:spMk id="6" creationId="{53693442-5CB7-7CAF-1BEE-1FF158B2935D}"/>
            </ac:spMkLst>
          </pc:spChg>
          <pc:spChg chg="add del mod">
            <ac:chgData name="Simon Shaxted" userId="9f9508456a4a5dab" providerId="LiveId" clId="{D94B20FD-09CB-497C-8FE9-C19589433614}" dt="2023-08-07T09:29:57.223" v="1132" actId="478"/>
            <ac:spMkLst>
              <pc:docMk/>
              <pc:sldMasterMk cId="612845616" sldId="2147483788"/>
              <pc:sldLayoutMk cId="1557757973" sldId="2147483789"/>
              <ac:spMk id="7" creationId="{52D0AECA-667F-C2CE-1638-66D875349951}"/>
            </ac:spMkLst>
          </pc:spChg>
          <pc:spChg chg="mod">
            <ac:chgData name="Simon Shaxted" userId="9f9508456a4a5dab" providerId="LiveId" clId="{D94B20FD-09CB-497C-8FE9-C19589433614}" dt="2023-08-07T10:00:33.668" v="1378" actId="1035"/>
            <ac:spMkLst>
              <pc:docMk/>
              <pc:sldMasterMk cId="612845616" sldId="2147483788"/>
              <pc:sldLayoutMk cId="1557757973" sldId="2147483789"/>
              <ac:spMk id="12" creationId="{0E26B0A7-B47F-0E4D-1436-9C2CFB97CE89}"/>
            </ac:spMkLst>
          </pc:spChg>
          <pc:spChg chg="mod">
            <ac:chgData name="Simon Shaxted" userId="9f9508456a4a5dab" providerId="LiveId" clId="{D94B20FD-09CB-497C-8FE9-C19589433614}" dt="2023-08-07T10:00:33.668" v="1378" actId="1035"/>
            <ac:spMkLst>
              <pc:docMk/>
              <pc:sldMasterMk cId="612845616" sldId="2147483788"/>
              <pc:sldLayoutMk cId="1557757973" sldId="2147483789"/>
              <ac:spMk id="13" creationId="{E0EB0A2C-C252-86AB-3C0A-E3D12FBDAEEE}"/>
            </ac:spMkLst>
          </pc:spChg>
          <pc:spChg chg="mod">
            <ac:chgData name="Simon Shaxted" userId="9f9508456a4a5dab" providerId="LiveId" clId="{D94B20FD-09CB-497C-8FE9-C19589433614}" dt="2023-08-07T10:00:33.668" v="1378" actId="1035"/>
            <ac:spMkLst>
              <pc:docMk/>
              <pc:sldMasterMk cId="612845616" sldId="2147483788"/>
              <pc:sldLayoutMk cId="1557757973" sldId="2147483789"/>
              <ac:spMk id="14" creationId="{6495B382-E2EA-65E1-D245-A83C605D5E30}"/>
            </ac:spMkLst>
          </pc:spChg>
          <pc:spChg chg="mod">
            <ac:chgData name="Simon Shaxted" userId="9f9508456a4a5dab" providerId="LiveId" clId="{D94B20FD-09CB-497C-8FE9-C19589433614}" dt="2023-08-07T10:00:33.668" v="1378" actId="1035"/>
            <ac:spMkLst>
              <pc:docMk/>
              <pc:sldMasterMk cId="612845616" sldId="2147483788"/>
              <pc:sldLayoutMk cId="1557757973" sldId="2147483789"/>
              <ac:spMk id="15" creationId="{5ABEE701-432D-F5BF-FC1A-638FEB2051F9}"/>
            </ac:spMkLst>
          </pc:spChg>
          <pc:spChg chg="add mod">
            <ac:chgData name="Simon Shaxted" userId="9f9508456a4a5dab" providerId="LiveId" clId="{D94B20FD-09CB-497C-8FE9-C19589433614}" dt="2023-08-07T09:29:52.207" v="1131" actId="1076"/>
            <ac:spMkLst>
              <pc:docMk/>
              <pc:sldMasterMk cId="612845616" sldId="2147483788"/>
              <pc:sldLayoutMk cId="1557757973" sldId="2147483789"/>
              <ac:spMk id="16" creationId="{1AC79941-6301-E7BB-7583-A047146B2366}"/>
            </ac:spMkLst>
          </pc:spChg>
          <pc:spChg chg="add del mod">
            <ac:chgData name="Simon Shaxted" userId="9f9508456a4a5dab" providerId="LiveId" clId="{D94B20FD-09CB-497C-8FE9-C19589433614}" dt="2023-08-07T09:44:31.637" v="1151" actId="478"/>
            <ac:spMkLst>
              <pc:docMk/>
              <pc:sldMasterMk cId="612845616" sldId="2147483788"/>
              <pc:sldLayoutMk cId="1557757973" sldId="2147483789"/>
              <ac:spMk id="17" creationId="{F4E6D055-7C1C-DFE9-6983-041CC8485995}"/>
            </ac:spMkLst>
          </pc:spChg>
          <pc:spChg chg="add del mod ord">
            <ac:chgData name="Simon Shaxted" userId="9f9508456a4a5dab" providerId="LiveId" clId="{D94B20FD-09CB-497C-8FE9-C19589433614}" dt="2023-08-07T10:02:01.055" v="1406" actId="478"/>
            <ac:spMkLst>
              <pc:docMk/>
              <pc:sldMasterMk cId="612845616" sldId="2147483788"/>
              <pc:sldLayoutMk cId="1557757973" sldId="2147483789"/>
              <ac:spMk id="21" creationId="{D1B42F65-C0BD-41C2-9A62-D3CA9A753D02}"/>
            </ac:spMkLst>
          </pc:spChg>
          <pc:spChg chg="add del mod">
            <ac:chgData name="Simon Shaxted" userId="9f9508456a4a5dab" providerId="LiveId" clId="{D94B20FD-09CB-497C-8FE9-C19589433614}" dt="2023-08-07T10:02:43.348" v="1411"/>
            <ac:spMkLst>
              <pc:docMk/>
              <pc:sldMasterMk cId="612845616" sldId="2147483788"/>
              <pc:sldLayoutMk cId="1557757973" sldId="2147483789"/>
              <ac:spMk id="22" creationId="{67996226-2E22-CC83-F03F-673C0C53712E}"/>
            </ac:spMkLst>
          </pc:spChg>
          <pc:spChg chg="add mod">
            <ac:chgData name="Simon Shaxted" userId="9f9508456a4a5dab" providerId="LiveId" clId="{D94B20FD-09CB-497C-8FE9-C19589433614}" dt="2023-08-07T10:26:05.153" v="1697" actId="692"/>
            <ac:spMkLst>
              <pc:docMk/>
              <pc:sldMasterMk cId="612845616" sldId="2147483788"/>
              <pc:sldLayoutMk cId="1557757973" sldId="2147483789"/>
              <ac:spMk id="23" creationId="{0BC5F5E8-F035-BDE7-8ABC-C6A4B74BB857}"/>
            </ac:spMkLst>
          </pc:spChg>
          <pc:spChg chg="add mod">
            <ac:chgData name="Simon Shaxted" userId="9f9508456a4a5dab" providerId="LiveId" clId="{D94B20FD-09CB-497C-8FE9-C19589433614}" dt="2023-08-07T10:26:10.490" v="1698" actId="692"/>
            <ac:spMkLst>
              <pc:docMk/>
              <pc:sldMasterMk cId="612845616" sldId="2147483788"/>
              <pc:sldLayoutMk cId="1557757973" sldId="2147483789"/>
              <ac:spMk id="24" creationId="{3C13EE68-7ABC-E9FB-07BE-E79E2D495CEA}"/>
            </ac:spMkLst>
          </pc:spChg>
          <pc:grpChg chg="add mod ord">
            <ac:chgData name="Simon Shaxted" userId="9f9508456a4a5dab" providerId="LiveId" clId="{D94B20FD-09CB-497C-8FE9-C19589433614}" dt="2023-08-07T10:06:56.581" v="1445" actId="1035"/>
            <ac:grpSpMkLst>
              <pc:docMk/>
              <pc:sldMasterMk cId="612845616" sldId="2147483788"/>
              <pc:sldLayoutMk cId="1557757973" sldId="2147483789"/>
              <ac:grpSpMk id="8" creationId="{5895FD8B-67A7-9F8F-3D3B-DAA3E6B58DD8}"/>
            </ac:grpSpMkLst>
          </pc:grpChg>
          <pc:grpChg chg="mod">
            <ac:chgData name="Simon Shaxted" userId="9f9508456a4a5dab" providerId="LiveId" clId="{D94B20FD-09CB-497C-8FE9-C19589433614}" dt="2023-08-07T09:59:27.366" v="1363" actId="12788"/>
            <ac:grpSpMkLst>
              <pc:docMk/>
              <pc:sldMasterMk cId="612845616" sldId="2147483788"/>
              <pc:sldLayoutMk cId="1557757973" sldId="2147483789"/>
              <ac:grpSpMk id="9" creationId="{540719B3-3C3A-4617-49F2-4E18C184FC10}"/>
            </ac:grpSpMkLst>
          </pc:grpChg>
          <pc:grpChg chg="mod">
            <ac:chgData name="Simon Shaxted" userId="9f9508456a4a5dab" providerId="LiveId" clId="{D94B20FD-09CB-497C-8FE9-C19589433614}" dt="2023-08-07T09:59:27.366" v="1363" actId="12788"/>
            <ac:grpSpMkLst>
              <pc:docMk/>
              <pc:sldMasterMk cId="612845616" sldId="2147483788"/>
              <pc:sldLayoutMk cId="1557757973" sldId="2147483789"/>
              <ac:grpSpMk id="11" creationId="{E4EAF880-7DA7-1662-B97E-0060DA8FB223}"/>
            </ac:grpSpMkLst>
          </pc:grpChg>
          <pc:graphicFrameChg chg="mod">
            <ac:chgData name="Simon Shaxted" userId="9f9508456a4a5dab" providerId="LiveId" clId="{D94B20FD-09CB-497C-8FE9-C19589433614}" dt="2023-08-07T09:59:27.366" v="1363" actId="12788"/>
            <ac:graphicFrameMkLst>
              <pc:docMk/>
              <pc:sldMasterMk cId="612845616" sldId="2147483788"/>
              <pc:sldLayoutMk cId="1557757973" sldId="2147483789"/>
              <ac:graphicFrameMk id="10" creationId="{41AA0765-EC9E-E811-85B7-DA3DD641AAEC}"/>
            </ac:graphicFrameMkLst>
          </pc:graphicFrameChg>
          <pc:cxnChg chg="add del mod">
            <ac:chgData name="Simon Shaxted" userId="9f9508456a4a5dab" providerId="LiveId" clId="{D94B20FD-09CB-497C-8FE9-C19589433614}" dt="2023-08-07T10:00:45.072" v="1379" actId="478"/>
            <ac:cxnSpMkLst>
              <pc:docMk/>
              <pc:sldMasterMk cId="612845616" sldId="2147483788"/>
              <pc:sldLayoutMk cId="1557757973" sldId="2147483789"/>
              <ac:cxnSpMk id="19" creationId="{504975A7-F8DC-B310-638C-2F201350FF42}"/>
            </ac:cxnSpMkLst>
          </pc:cxnChg>
        </pc:sldLayoutChg>
        <pc:sldLayoutChg chg="addSp delSp modSp add mod replId">
          <pc:chgData name="Simon Shaxted" userId="9f9508456a4a5dab" providerId="LiveId" clId="{D94B20FD-09CB-497C-8FE9-C19589433614}" dt="2023-08-08T07:59:11.115" v="3638" actId="6014"/>
          <pc:sldLayoutMkLst>
            <pc:docMk/>
            <pc:sldMasterMk cId="612845616" sldId="2147483788"/>
            <pc:sldLayoutMk cId="2317561437" sldId="2147483790"/>
          </pc:sldLayoutMkLst>
          <pc:spChg chg="add mod">
            <ac:chgData name="Simon Shaxted" userId="9f9508456a4a5dab" providerId="LiveId" clId="{D94B20FD-09CB-497C-8FE9-C19589433614}" dt="2023-08-07T11:02:59.807" v="1943" actId="1036"/>
            <ac:spMkLst>
              <pc:docMk/>
              <pc:sldMasterMk cId="612845616" sldId="2147483788"/>
              <pc:sldLayoutMk cId="2317561437" sldId="2147483790"/>
              <ac:spMk id="3" creationId="{C618C705-7F60-42D6-24D2-3D32741AB01D}"/>
            </ac:spMkLst>
          </pc:spChg>
          <pc:spChg chg="add del mod">
            <ac:chgData name="Simon Shaxted" userId="9f9508456a4a5dab" providerId="LiveId" clId="{D94B20FD-09CB-497C-8FE9-C19589433614}" dt="2023-08-07T10:43:35.019" v="1722" actId="478"/>
            <ac:spMkLst>
              <pc:docMk/>
              <pc:sldMasterMk cId="612845616" sldId="2147483788"/>
              <pc:sldLayoutMk cId="2317561437" sldId="2147483790"/>
              <ac:spMk id="4" creationId="{A9C7BB16-3F3C-8B68-8160-46D69D49F7AA}"/>
            </ac:spMkLst>
          </pc:spChg>
          <pc:spChg chg="add del mod">
            <ac:chgData name="Simon Shaxted" userId="9f9508456a4a5dab" providerId="LiveId" clId="{D94B20FD-09CB-497C-8FE9-C19589433614}" dt="2023-08-07T10:43:35.019" v="1722" actId="478"/>
            <ac:spMkLst>
              <pc:docMk/>
              <pc:sldMasterMk cId="612845616" sldId="2147483788"/>
              <pc:sldLayoutMk cId="2317561437" sldId="2147483790"/>
              <ac:spMk id="5" creationId="{C018DE0D-1724-A547-5774-3D1536BC247F}"/>
            </ac:spMkLst>
          </pc:spChg>
          <pc:spChg chg="add del mod">
            <ac:chgData name="Simon Shaxted" userId="9f9508456a4a5dab" providerId="LiveId" clId="{D94B20FD-09CB-497C-8FE9-C19589433614}" dt="2023-08-07T10:43:35.019" v="1722" actId="478"/>
            <ac:spMkLst>
              <pc:docMk/>
              <pc:sldMasterMk cId="612845616" sldId="2147483788"/>
              <pc:sldLayoutMk cId="2317561437" sldId="2147483790"/>
              <ac:spMk id="6" creationId="{0CA682AB-86C5-C327-22D7-D90E1158CD3E}"/>
            </ac:spMkLst>
          </pc:spChg>
          <pc:spChg chg="add mod">
            <ac:chgData name="Simon Shaxted" userId="9f9508456a4a5dab" providerId="LiveId" clId="{D94B20FD-09CB-497C-8FE9-C19589433614}" dt="2023-08-07T10:43:44.965" v="1723" actId="207"/>
            <ac:spMkLst>
              <pc:docMk/>
              <pc:sldMasterMk cId="612845616" sldId="2147483788"/>
              <pc:sldLayoutMk cId="2317561437" sldId="2147483790"/>
              <ac:spMk id="7" creationId="{E5C8966E-149D-0F39-76BB-98AC1B5FEBFB}"/>
            </ac:spMkLst>
          </pc:spChg>
          <pc:spChg chg="add mod">
            <ac:chgData name="Simon Shaxted" userId="9f9508456a4a5dab" providerId="LiveId" clId="{D94B20FD-09CB-497C-8FE9-C19589433614}" dt="2023-08-07T10:43:44.965" v="1723" actId="207"/>
            <ac:spMkLst>
              <pc:docMk/>
              <pc:sldMasterMk cId="612845616" sldId="2147483788"/>
              <pc:sldLayoutMk cId="2317561437" sldId="2147483790"/>
              <ac:spMk id="8" creationId="{F7AB3059-02E6-B594-9C1D-2AB2EC82FB32}"/>
            </ac:spMkLst>
          </pc:spChg>
          <pc:spChg chg="add mod">
            <ac:chgData name="Simon Shaxted" userId="9f9508456a4a5dab" providerId="LiveId" clId="{D94B20FD-09CB-497C-8FE9-C19589433614}" dt="2023-08-07T10:43:44.965" v="1723" actId="207"/>
            <ac:spMkLst>
              <pc:docMk/>
              <pc:sldMasterMk cId="612845616" sldId="2147483788"/>
              <pc:sldLayoutMk cId="2317561437" sldId="2147483790"/>
              <ac:spMk id="9" creationId="{407A9BDE-01A9-23EC-3784-84EA727D19F9}"/>
            </ac:spMkLst>
          </pc:spChg>
          <pc:spChg chg="add mod">
            <ac:chgData name="Simon Shaxted" userId="9f9508456a4a5dab" providerId="LiveId" clId="{D94B20FD-09CB-497C-8FE9-C19589433614}" dt="2023-08-07T10:44:29.774" v="1751" actId="20577"/>
            <ac:spMkLst>
              <pc:docMk/>
              <pc:sldMasterMk cId="612845616" sldId="2147483788"/>
              <pc:sldLayoutMk cId="2317561437" sldId="2147483790"/>
              <ac:spMk id="10" creationId="{5FDB2CF2-613C-2CED-63E4-6821B512DF2B}"/>
            </ac:spMkLst>
          </pc:spChg>
          <pc:picChg chg="del">
            <ac:chgData name="Simon Shaxted" userId="9f9508456a4a5dab" providerId="LiveId" clId="{D94B20FD-09CB-497C-8FE9-C19589433614}" dt="2023-08-07T09:20:48.161" v="1037" actId="478"/>
            <ac:picMkLst>
              <pc:docMk/>
              <pc:sldMasterMk cId="612845616" sldId="2147483788"/>
              <pc:sldLayoutMk cId="2317561437" sldId="2147483790"/>
              <ac:picMk id="2" creationId="{82616BA6-B4FC-27C8-82D4-ABAFFA743D2A}"/>
            </ac:picMkLst>
          </pc:picChg>
          <pc:picChg chg="add del mod ord">
            <ac:chgData name="Simon Shaxted" userId="9f9508456a4a5dab" providerId="LiveId" clId="{D94B20FD-09CB-497C-8FE9-C19589433614}" dt="2023-08-07T11:07:46.302" v="1950" actId="478"/>
            <ac:picMkLst>
              <pc:docMk/>
              <pc:sldMasterMk cId="612845616" sldId="2147483788"/>
              <pc:sldLayoutMk cId="2317561437" sldId="2147483790"/>
              <ac:picMk id="11" creationId="{CF0D3498-0CF1-2FFB-89BD-FC30C6B9FDBE}"/>
            </ac:picMkLst>
          </pc:picChg>
          <pc:picChg chg="add del mod ord">
            <ac:chgData name="Simon Shaxted" userId="9f9508456a4a5dab" providerId="LiveId" clId="{D94B20FD-09CB-497C-8FE9-C19589433614}" dt="2023-08-07T11:10:08.080" v="1951" actId="478"/>
            <ac:picMkLst>
              <pc:docMk/>
              <pc:sldMasterMk cId="612845616" sldId="2147483788"/>
              <pc:sldLayoutMk cId="2317561437" sldId="2147483790"/>
              <ac:picMk id="12" creationId="{41B81B02-77E4-78C4-1DCD-B4CDE390AD74}"/>
            </ac:picMkLst>
          </pc:picChg>
          <pc:picChg chg="add mod ord modCrop">
            <ac:chgData name="Simon Shaxted" userId="9f9508456a4a5dab" providerId="LiveId" clId="{D94B20FD-09CB-497C-8FE9-C19589433614}" dt="2023-08-07T13:18:36.142" v="2597" actId="167"/>
            <ac:picMkLst>
              <pc:docMk/>
              <pc:sldMasterMk cId="612845616" sldId="2147483788"/>
              <pc:sldLayoutMk cId="2317561437" sldId="2147483790"/>
              <ac:picMk id="14" creationId="{918D24E0-F4FE-CC67-173E-09C53A3EEB45}"/>
            </ac:picMkLst>
          </pc:picChg>
          <pc:picChg chg="add mod ord">
            <ac:chgData name="Simon Shaxted" userId="9f9508456a4a5dab" providerId="LiveId" clId="{D94B20FD-09CB-497C-8FE9-C19589433614}" dt="2023-08-07T13:18:54.580" v="2598" actId="167"/>
            <ac:picMkLst>
              <pc:docMk/>
              <pc:sldMasterMk cId="612845616" sldId="2147483788"/>
              <pc:sldLayoutMk cId="2317561437" sldId="2147483790"/>
              <ac:picMk id="15" creationId="{A16F9341-5FF1-6297-F09A-F211EE6DBFA5}"/>
            </ac:picMkLst>
          </pc:picChg>
          <pc:picChg chg="add mod">
            <ac:chgData name="Simon Shaxted" userId="9f9508456a4a5dab" providerId="LiveId" clId="{D94B20FD-09CB-497C-8FE9-C19589433614}" dt="2023-08-07T13:18:56.629" v="2599"/>
            <ac:picMkLst>
              <pc:docMk/>
              <pc:sldMasterMk cId="612845616" sldId="2147483788"/>
              <pc:sldLayoutMk cId="2317561437" sldId="2147483790"/>
              <ac:picMk id="16" creationId="{F2546A8D-EF83-B4A0-140A-FD71ACA54524}"/>
            </ac:picMkLst>
          </pc:picChg>
        </pc:sldLayoutChg>
        <pc:sldLayoutChg chg="addSp delSp modSp add mod modTransition">
          <pc:chgData name="Simon Shaxted" userId="9f9508456a4a5dab" providerId="LiveId" clId="{D94B20FD-09CB-497C-8FE9-C19589433614}" dt="2023-08-08T07:54:10.207" v="3622" actId="6014"/>
          <pc:sldLayoutMkLst>
            <pc:docMk/>
            <pc:sldMasterMk cId="612845616" sldId="2147483788"/>
            <pc:sldLayoutMk cId="1762185288" sldId="2147483791"/>
          </pc:sldLayoutMkLst>
          <pc:spChg chg="del">
            <ac:chgData name="Simon Shaxted" userId="9f9508456a4a5dab" providerId="LiveId" clId="{D94B20FD-09CB-497C-8FE9-C19589433614}" dt="2023-08-07T10:47:05.078" v="1763" actId="478"/>
            <ac:spMkLst>
              <pc:docMk/>
              <pc:sldMasterMk cId="612845616" sldId="2147483788"/>
              <pc:sldLayoutMk cId="1762185288" sldId="2147483791"/>
              <ac:spMk id="2" creationId="{95FBB098-2FAC-5292-7660-2CF848F18AB6}"/>
            </ac:spMkLst>
          </pc:spChg>
          <pc:spChg chg="del">
            <ac:chgData name="Simon Shaxted" userId="9f9508456a4a5dab" providerId="LiveId" clId="{D94B20FD-09CB-497C-8FE9-C19589433614}" dt="2023-08-07T10:47:06.649" v="1765" actId="478"/>
            <ac:spMkLst>
              <pc:docMk/>
              <pc:sldMasterMk cId="612845616" sldId="2147483788"/>
              <pc:sldLayoutMk cId="1762185288" sldId="2147483791"/>
              <ac:spMk id="5" creationId="{59D2ECB1-66C2-765B-F8B8-A4BEC93069EA}"/>
            </ac:spMkLst>
          </pc:spChg>
          <pc:spChg chg="mod topLvl">
            <ac:chgData name="Simon Shaxted" userId="9f9508456a4a5dab" providerId="LiveId" clId="{D94B20FD-09CB-497C-8FE9-C19589433614}" dt="2023-08-07T10:53:56.804" v="1858" actId="403"/>
            <ac:spMkLst>
              <pc:docMk/>
              <pc:sldMasterMk cId="612845616" sldId="2147483788"/>
              <pc:sldLayoutMk cId="1762185288" sldId="2147483791"/>
              <ac:spMk id="12" creationId="{0E26B0A7-B47F-0E4D-1436-9C2CFB97CE89}"/>
            </ac:spMkLst>
          </pc:spChg>
          <pc:spChg chg="mod topLvl">
            <ac:chgData name="Simon Shaxted" userId="9f9508456a4a5dab" providerId="LiveId" clId="{D94B20FD-09CB-497C-8FE9-C19589433614}" dt="2023-08-07T10:54:01.513" v="1860" actId="403"/>
            <ac:spMkLst>
              <pc:docMk/>
              <pc:sldMasterMk cId="612845616" sldId="2147483788"/>
              <pc:sldLayoutMk cId="1762185288" sldId="2147483791"/>
              <ac:spMk id="13" creationId="{E0EB0A2C-C252-86AB-3C0A-E3D12FBDAEEE}"/>
            </ac:spMkLst>
          </pc:spChg>
          <pc:spChg chg="mod topLvl">
            <ac:chgData name="Simon Shaxted" userId="9f9508456a4a5dab" providerId="LiveId" clId="{D94B20FD-09CB-497C-8FE9-C19589433614}" dt="2023-08-07T10:53:51.538" v="1856" actId="403"/>
            <ac:spMkLst>
              <pc:docMk/>
              <pc:sldMasterMk cId="612845616" sldId="2147483788"/>
              <pc:sldLayoutMk cId="1762185288" sldId="2147483791"/>
              <ac:spMk id="14" creationId="{6495B382-E2EA-65E1-D245-A83C605D5E30}"/>
            </ac:spMkLst>
          </pc:spChg>
          <pc:spChg chg="mod topLvl">
            <ac:chgData name="Simon Shaxted" userId="9f9508456a4a5dab" providerId="LiveId" clId="{D94B20FD-09CB-497C-8FE9-C19589433614}" dt="2023-08-07T10:54:01.513" v="1860" actId="403"/>
            <ac:spMkLst>
              <pc:docMk/>
              <pc:sldMasterMk cId="612845616" sldId="2147483788"/>
              <pc:sldLayoutMk cId="1762185288" sldId="2147483791"/>
              <ac:spMk id="15" creationId="{5ABEE701-432D-F5BF-FC1A-638FEB2051F9}"/>
            </ac:spMkLst>
          </pc:spChg>
          <pc:spChg chg="del">
            <ac:chgData name="Simon Shaxted" userId="9f9508456a4a5dab" providerId="LiveId" clId="{D94B20FD-09CB-497C-8FE9-C19589433614}" dt="2023-08-07T10:47:05.829" v="1764" actId="478"/>
            <ac:spMkLst>
              <pc:docMk/>
              <pc:sldMasterMk cId="612845616" sldId="2147483788"/>
              <pc:sldLayoutMk cId="1762185288" sldId="2147483791"/>
              <ac:spMk id="23" creationId="{0BC5F5E8-F035-BDE7-8ABC-C6A4B74BB857}"/>
            </ac:spMkLst>
          </pc:spChg>
          <pc:spChg chg="del">
            <ac:chgData name="Simon Shaxted" userId="9f9508456a4a5dab" providerId="LiveId" clId="{D94B20FD-09CB-497C-8FE9-C19589433614}" dt="2023-08-07T10:47:07.250" v="1766" actId="478"/>
            <ac:spMkLst>
              <pc:docMk/>
              <pc:sldMasterMk cId="612845616" sldId="2147483788"/>
              <pc:sldLayoutMk cId="1762185288" sldId="2147483791"/>
              <ac:spMk id="24" creationId="{3C13EE68-7ABC-E9FB-07BE-E79E2D495CEA}"/>
            </ac:spMkLst>
          </pc:spChg>
          <pc:grpChg chg="add mod">
            <ac:chgData name="Simon Shaxted" userId="9f9508456a4a5dab" providerId="LiveId" clId="{D94B20FD-09CB-497C-8FE9-C19589433614}" dt="2023-08-07T10:54:08.679" v="1865" actId="1036"/>
            <ac:grpSpMkLst>
              <pc:docMk/>
              <pc:sldMasterMk cId="612845616" sldId="2147483788"/>
              <pc:sldLayoutMk cId="1762185288" sldId="2147483791"/>
              <ac:grpSpMk id="3" creationId="{3316BB2D-042E-1099-DA2E-DA56D13536AE}"/>
            </ac:grpSpMkLst>
          </pc:grpChg>
          <pc:grpChg chg="add mod">
            <ac:chgData name="Simon Shaxted" userId="9f9508456a4a5dab" providerId="LiveId" clId="{D94B20FD-09CB-497C-8FE9-C19589433614}" dt="2023-08-07T10:48:40.845" v="1806" actId="1037"/>
            <ac:grpSpMkLst>
              <pc:docMk/>
              <pc:sldMasterMk cId="612845616" sldId="2147483788"/>
              <pc:sldLayoutMk cId="1762185288" sldId="2147483791"/>
              <ac:grpSpMk id="4" creationId="{BDE642BC-3FD9-FE09-C31D-F4CAD5BE77D4}"/>
            </ac:grpSpMkLst>
          </pc:grpChg>
          <pc:grpChg chg="del mod">
            <ac:chgData name="Simon Shaxted" userId="9f9508456a4a5dab" providerId="LiveId" clId="{D94B20FD-09CB-497C-8FE9-C19589433614}" dt="2023-08-07T10:47:55.258" v="1797" actId="165"/>
            <ac:grpSpMkLst>
              <pc:docMk/>
              <pc:sldMasterMk cId="612845616" sldId="2147483788"/>
              <pc:sldLayoutMk cId="1762185288" sldId="2147483791"/>
              <ac:grpSpMk id="8" creationId="{5895FD8B-67A7-9F8F-3D3B-DAA3E6B58DD8}"/>
            </ac:grpSpMkLst>
          </pc:grpChg>
          <pc:grpChg chg="del mod topLvl">
            <ac:chgData name="Simon Shaxted" userId="9f9508456a4a5dab" providerId="LiveId" clId="{D94B20FD-09CB-497C-8FE9-C19589433614}" dt="2023-08-07T10:48:03.303" v="1798" actId="165"/>
            <ac:grpSpMkLst>
              <pc:docMk/>
              <pc:sldMasterMk cId="612845616" sldId="2147483788"/>
              <pc:sldLayoutMk cId="1762185288" sldId="2147483791"/>
              <ac:grpSpMk id="9" creationId="{540719B3-3C3A-4617-49F2-4E18C184FC10}"/>
            </ac:grpSpMkLst>
          </pc:grpChg>
          <pc:grpChg chg="del mod topLvl">
            <ac:chgData name="Simon Shaxted" userId="9f9508456a4a5dab" providerId="LiveId" clId="{D94B20FD-09CB-497C-8FE9-C19589433614}" dt="2023-08-07T10:48:12.288" v="1799" actId="165"/>
            <ac:grpSpMkLst>
              <pc:docMk/>
              <pc:sldMasterMk cId="612845616" sldId="2147483788"/>
              <pc:sldLayoutMk cId="1762185288" sldId="2147483791"/>
              <ac:grpSpMk id="11" creationId="{E4EAF880-7DA7-1662-B97E-0060DA8FB223}"/>
            </ac:grpSpMkLst>
          </pc:grpChg>
          <pc:graphicFrameChg chg="mod ord topLvl">
            <ac:chgData name="Simon Shaxted" userId="9f9508456a4a5dab" providerId="LiveId" clId="{D94B20FD-09CB-497C-8FE9-C19589433614}" dt="2023-08-07T10:53:43.305" v="1854" actId="167"/>
            <ac:graphicFrameMkLst>
              <pc:docMk/>
              <pc:sldMasterMk cId="612845616" sldId="2147483788"/>
              <pc:sldLayoutMk cId="1762185288" sldId="2147483791"/>
              <ac:graphicFrameMk id="10" creationId="{41AA0765-EC9E-E811-85B7-DA3DD641AAEC}"/>
            </ac:graphicFrameMkLst>
          </pc:graphicFrameChg>
        </pc:sldLayoutChg>
        <pc:sldLayoutChg chg="addSp delSp modSp add mod modTransition">
          <pc:chgData name="Simon Shaxted" userId="9f9508456a4a5dab" providerId="LiveId" clId="{D94B20FD-09CB-497C-8FE9-C19589433614}" dt="2023-08-08T07:57:41.751" v="3631" actId="6014"/>
          <pc:sldLayoutMkLst>
            <pc:docMk/>
            <pc:sldMasterMk cId="612845616" sldId="2147483788"/>
            <pc:sldLayoutMk cId="2441841171" sldId="2147483792"/>
          </pc:sldLayoutMkLst>
          <pc:spChg chg="add mod">
            <ac:chgData name="Simon Shaxted" userId="9f9508456a4a5dab" providerId="LiveId" clId="{D94B20FD-09CB-497C-8FE9-C19589433614}" dt="2023-08-07T12:14:14.143" v="2075" actId="207"/>
            <ac:spMkLst>
              <pc:docMk/>
              <pc:sldMasterMk cId="612845616" sldId="2147483788"/>
              <pc:sldLayoutMk cId="2441841171" sldId="2147483792"/>
              <ac:spMk id="2" creationId="{B52D9BAF-6E1E-BBF6-407F-CC3E54FE9A62}"/>
            </ac:spMkLst>
          </pc:spChg>
          <pc:spChg chg="add del mod">
            <ac:chgData name="Simon Shaxted" userId="9f9508456a4a5dab" providerId="LiveId" clId="{D94B20FD-09CB-497C-8FE9-C19589433614}" dt="2023-08-07T11:54:05.304" v="1982" actId="478"/>
            <ac:spMkLst>
              <pc:docMk/>
              <pc:sldMasterMk cId="612845616" sldId="2147483788"/>
              <pc:sldLayoutMk cId="2441841171" sldId="2147483792"/>
              <ac:spMk id="5" creationId="{596E4EDA-9CF6-BCE6-DFFC-91AEA45BB011}"/>
            </ac:spMkLst>
          </pc:spChg>
          <pc:spChg chg="mod">
            <ac:chgData name="Simon Shaxted" userId="9f9508456a4a5dab" providerId="LiveId" clId="{D94B20FD-09CB-497C-8FE9-C19589433614}" dt="2023-08-07T13:02:32.405" v="2412" actId="14100"/>
            <ac:spMkLst>
              <pc:docMk/>
              <pc:sldMasterMk cId="612845616" sldId="2147483788"/>
              <pc:sldLayoutMk cId="2441841171" sldId="2147483792"/>
              <ac:spMk id="6" creationId="{53693442-5CB7-7CAF-1BEE-1FF158B2935D}"/>
            </ac:spMkLst>
          </pc:spChg>
          <pc:spChg chg="add mod">
            <ac:chgData name="Simon Shaxted" userId="9f9508456a4a5dab" providerId="LiveId" clId="{D94B20FD-09CB-497C-8FE9-C19589433614}" dt="2023-08-07T12:14:14.143" v="2075" actId="207"/>
            <ac:spMkLst>
              <pc:docMk/>
              <pc:sldMasterMk cId="612845616" sldId="2147483788"/>
              <pc:sldLayoutMk cId="2441841171" sldId="2147483792"/>
              <ac:spMk id="7" creationId="{AF1EBCAA-8635-01B8-7804-3AB2EB816C35}"/>
            </ac:spMkLst>
          </pc:spChg>
          <pc:spChg chg="add mod">
            <ac:chgData name="Simon Shaxted" userId="9f9508456a4a5dab" providerId="LiveId" clId="{D94B20FD-09CB-497C-8FE9-C19589433614}" dt="2023-08-07T12:14:14.143" v="2075" actId="207"/>
            <ac:spMkLst>
              <pc:docMk/>
              <pc:sldMasterMk cId="612845616" sldId="2147483788"/>
              <pc:sldLayoutMk cId="2441841171" sldId="2147483792"/>
              <ac:spMk id="8" creationId="{8D801A88-A9B3-5820-7ECF-394BAE0912DD}"/>
            </ac:spMkLst>
          </pc:spChg>
          <pc:spChg chg="add mod">
            <ac:chgData name="Simon Shaxted" userId="9f9508456a4a5dab" providerId="LiveId" clId="{D94B20FD-09CB-497C-8FE9-C19589433614}" dt="2023-08-07T12:14:14.143" v="2075" actId="207"/>
            <ac:spMkLst>
              <pc:docMk/>
              <pc:sldMasterMk cId="612845616" sldId="2147483788"/>
              <pc:sldLayoutMk cId="2441841171" sldId="2147483792"/>
              <ac:spMk id="9" creationId="{335B90FC-89E7-EB0A-293C-02F409C8A45A}"/>
            </ac:spMkLst>
          </pc:spChg>
          <pc:spChg chg="add mod">
            <ac:chgData name="Simon Shaxted" userId="9f9508456a4a5dab" providerId="LiveId" clId="{D94B20FD-09CB-497C-8FE9-C19589433614}" dt="2023-08-07T12:14:14.143" v="2075" actId="207"/>
            <ac:spMkLst>
              <pc:docMk/>
              <pc:sldMasterMk cId="612845616" sldId="2147483788"/>
              <pc:sldLayoutMk cId="2441841171" sldId="2147483792"/>
              <ac:spMk id="11" creationId="{CB1F3DF4-C850-F840-332F-9FD0827B6ABF}"/>
            </ac:spMkLst>
          </pc:spChg>
          <pc:spChg chg="mod">
            <ac:chgData name="Simon Shaxted" userId="9f9508456a4a5dab" providerId="LiveId" clId="{D94B20FD-09CB-497C-8FE9-C19589433614}" dt="2023-08-07T12:48:47.409" v="2267" actId="20577"/>
            <ac:spMkLst>
              <pc:docMk/>
              <pc:sldMasterMk cId="612845616" sldId="2147483788"/>
              <pc:sldLayoutMk cId="2441841171" sldId="2147483792"/>
              <ac:spMk id="16" creationId="{1AC79941-6301-E7BB-7583-A047146B2366}"/>
            </ac:spMkLst>
          </pc:spChg>
          <pc:spChg chg="add del mod">
            <ac:chgData name="Simon Shaxted" userId="9f9508456a4a5dab" providerId="LiveId" clId="{D94B20FD-09CB-497C-8FE9-C19589433614}" dt="2023-08-07T12:09:59.110" v="2046" actId="478"/>
            <ac:spMkLst>
              <pc:docMk/>
              <pc:sldMasterMk cId="612845616" sldId="2147483788"/>
              <pc:sldLayoutMk cId="2441841171" sldId="2147483792"/>
              <ac:spMk id="17" creationId="{9170144F-B91B-94F7-5075-B44A048C9285}"/>
            </ac:spMkLst>
          </pc:spChg>
          <pc:grpChg chg="del">
            <ac:chgData name="Simon Shaxted" userId="9f9508456a4a5dab" providerId="LiveId" clId="{D94B20FD-09CB-497C-8FE9-C19589433614}" dt="2023-08-07T11:12:54.554" v="1962" actId="478"/>
            <ac:grpSpMkLst>
              <pc:docMk/>
              <pc:sldMasterMk cId="612845616" sldId="2147483788"/>
              <pc:sldLayoutMk cId="2441841171" sldId="2147483792"/>
              <ac:grpSpMk id="3" creationId="{3316BB2D-042E-1099-DA2E-DA56D13536AE}"/>
            </ac:grpSpMkLst>
          </pc:grpChg>
          <pc:grpChg chg="del">
            <ac:chgData name="Simon Shaxted" userId="9f9508456a4a5dab" providerId="LiveId" clId="{D94B20FD-09CB-497C-8FE9-C19589433614}" dt="2023-08-07T11:12:54.554" v="1962" actId="478"/>
            <ac:grpSpMkLst>
              <pc:docMk/>
              <pc:sldMasterMk cId="612845616" sldId="2147483788"/>
              <pc:sldLayoutMk cId="2441841171" sldId="2147483792"/>
              <ac:grpSpMk id="4" creationId="{BDE642BC-3FD9-FE09-C31D-F4CAD5BE77D4}"/>
            </ac:grpSpMkLst>
          </pc:grpChg>
          <pc:grpChg chg="add del mod">
            <ac:chgData name="Simon Shaxted" userId="9f9508456a4a5dab" providerId="LiveId" clId="{D94B20FD-09CB-497C-8FE9-C19589433614}" dt="2023-08-07T12:50:02.140" v="2285" actId="165"/>
            <ac:grpSpMkLst>
              <pc:docMk/>
              <pc:sldMasterMk cId="612845616" sldId="2147483788"/>
              <pc:sldLayoutMk cId="2441841171" sldId="2147483792"/>
              <ac:grpSpMk id="21" creationId="{713AF1FC-77D7-2146-E85C-0AC296299B6A}"/>
            </ac:grpSpMkLst>
          </pc:grpChg>
          <pc:graphicFrameChg chg="del">
            <ac:chgData name="Simon Shaxted" userId="9f9508456a4a5dab" providerId="LiveId" clId="{D94B20FD-09CB-497C-8FE9-C19589433614}" dt="2023-08-07T11:13:02.793" v="1963" actId="478"/>
            <ac:graphicFrameMkLst>
              <pc:docMk/>
              <pc:sldMasterMk cId="612845616" sldId="2147483788"/>
              <pc:sldLayoutMk cId="2441841171" sldId="2147483792"/>
              <ac:graphicFrameMk id="10" creationId="{41AA0765-EC9E-E811-85B7-DA3DD641AAEC}"/>
            </ac:graphicFrameMkLst>
          </pc:graphicFrameChg>
          <pc:picChg chg="add mod topLvl">
            <ac:chgData name="Simon Shaxted" userId="9f9508456a4a5dab" providerId="LiveId" clId="{D94B20FD-09CB-497C-8FE9-C19589433614}" dt="2023-08-07T13:02:53.265" v="2437" actId="1036"/>
            <ac:picMkLst>
              <pc:docMk/>
              <pc:sldMasterMk cId="612845616" sldId="2147483788"/>
              <pc:sldLayoutMk cId="2441841171" sldId="2147483792"/>
              <ac:picMk id="18" creationId="{51E1B2E2-EDCC-665E-888B-8CE9A66DC606}"/>
            </ac:picMkLst>
          </pc:picChg>
          <pc:picChg chg="add mod topLvl">
            <ac:chgData name="Simon Shaxted" userId="9f9508456a4a5dab" providerId="LiveId" clId="{D94B20FD-09CB-497C-8FE9-C19589433614}" dt="2023-08-07T13:02:53.265" v="2437" actId="1036"/>
            <ac:picMkLst>
              <pc:docMk/>
              <pc:sldMasterMk cId="612845616" sldId="2147483788"/>
              <pc:sldLayoutMk cId="2441841171" sldId="2147483792"/>
              <ac:picMk id="19" creationId="{9126E01D-6EDC-55CA-C452-F9EE5E824A57}"/>
            </ac:picMkLst>
          </pc:picChg>
          <pc:picChg chg="add mod topLvl">
            <ac:chgData name="Simon Shaxted" userId="9f9508456a4a5dab" providerId="LiveId" clId="{D94B20FD-09CB-497C-8FE9-C19589433614}" dt="2023-08-07T13:02:53.265" v="2437" actId="1036"/>
            <ac:picMkLst>
              <pc:docMk/>
              <pc:sldMasterMk cId="612845616" sldId="2147483788"/>
              <pc:sldLayoutMk cId="2441841171" sldId="2147483792"/>
              <ac:picMk id="20" creationId="{3B94533B-1557-97B4-13ED-1FD5B9A742BF}"/>
            </ac:picMkLst>
          </pc:picChg>
          <pc:picChg chg="add mod">
            <ac:chgData name="Simon Shaxted" userId="9f9508456a4a5dab" providerId="LiveId" clId="{D94B20FD-09CB-497C-8FE9-C19589433614}" dt="2023-08-07T12:59:54.006" v="2371" actId="1076"/>
            <ac:picMkLst>
              <pc:docMk/>
              <pc:sldMasterMk cId="612845616" sldId="2147483788"/>
              <pc:sldLayoutMk cId="2441841171" sldId="2147483792"/>
              <ac:picMk id="23" creationId="{92A8F920-F08A-CA93-EEC7-8F03051FCE4C}"/>
            </ac:picMkLst>
          </pc:picChg>
          <pc:picChg chg="add mod">
            <ac:chgData name="Simon Shaxted" userId="9f9508456a4a5dab" providerId="LiveId" clId="{D94B20FD-09CB-497C-8FE9-C19589433614}" dt="2023-08-07T13:00:10.643" v="2373" actId="1076"/>
            <ac:picMkLst>
              <pc:docMk/>
              <pc:sldMasterMk cId="612845616" sldId="2147483788"/>
              <pc:sldLayoutMk cId="2441841171" sldId="2147483792"/>
              <ac:picMk id="24" creationId="{50D87E25-0DBD-CC45-94FC-964EDD1835A5}"/>
            </ac:picMkLst>
          </pc:picChg>
          <pc:picChg chg="add mod">
            <ac:chgData name="Simon Shaxted" userId="9f9508456a4a5dab" providerId="LiveId" clId="{D94B20FD-09CB-497C-8FE9-C19589433614}" dt="2023-08-07T13:00:17.260" v="2375" actId="1076"/>
            <ac:picMkLst>
              <pc:docMk/>
              <pc:sldMasterMk cId="612845616" sldId="2147483788"/>
              <pc:sldLayoutMk cId="2441841171" sldId="2147483792"/>
              <ac:picMk id="25" creationId="{3A9D8D23-B7BD-68AB-9154-8B9291AC114B}"/>
            </ac:picMkLst>
          </pc:picChg>
          <pc:picChg chg="add mod">
            <ac:chgData name="Simon Shaxted" userId="9f9508456a4a5dab" providerId="LiveId" clId="{D94B20FD-09CB-497C-8FE9-C19589433614}" dt="2023-08-07T13:00:34.086" v="2380" actId="1076"/>
            <ac:picMkLst>
              <pc:docMk/>
              <pc:sldMasterMk cId="612845616" sldId="2147483788"/>
              <pc:sldLayoutMk cId="2441841171" sldId="2147483792"/>
              <ac:picMk id="27" creationId="{00942062-D51C-7CDD-7DF0-CA9E507B1648}"/>
            </ac:picMkLst>
          </pc:picChg>
          <pc:picChg chg="add mod">
            <ac:chgData name="Simon Shaxted" userId="9f9508456a4a5dab" providerId="LiveId" clId="{D94B20FD-09CB-497C-8FE9-C19589433614}" dt="2023-08-07T13:00:38.700" v="2382" actId="1076"/>
            <ac:picMkLst>
              <pc:docMk/>
              <pc:sldMasterMk cId="612845616" sldId="2147483788"/>
              <pc:sldLayoutMk cId="2441841171" sldId="2147483792"/>
              <ac:picMk id="28" creationId="{07EDCC96-2AA2-EF67-F66B-D15EEE40A9AA}"/>
            </ac:picMkLst>
          </pc:picChg>
        </pc:sldLayoutChg>
        <pc:sldLayoutChg chg="addSp delSp modSp add mod modTransition">
          <pc:chgData name="Simon Shaxted" userId="9f9508456a4a5dab" providerId="LiveId" clId="{D94B20FD-09CB-497C-8FE9-C19589433614}" dt="2023-08-08T07:57:20.178" v="3630" actId="6014"/>
          <pc:sldLayoutMkLst>
            <pc:docMk/>
            <pc:sldMasterMk cId="612845616" sldId="2147483788"/>
            <pc:sldLayoutMk cId="2074542532" sldId="2147483793"/>
          </pc:sldLayoutMkLst>
          <pc:spChg chg="add mod">
            <ac:chgData name="Simon Shaxted" userId="9f9508456a4a5dab" providerId="LiveId" clId="{D94B20FD-09CB-497C-8FE9-C19589433614}" dt="2023-08-07T13:10:57.463" v="2594" actId="12789"/>
            <ac:spMkLst>
              <pc:docMk/>
              <pc:sldMasterMk cId="612845616" sldId="2147483788"/>
              <pc:sldLayoutMk cId="2074542532" sldId="2147483793"/>
              <ac:spMk id="2" creationId="{5A12C3B9-E887-2E5D-7122-2BF801A0467F}"/>
            </ac:spMkLst>
          </pc:spChg>
          <pc:spChg chg="del mod">
            <ac:chgData name="Simon Shaxted" userId="9f9508456a4a5dab" providerId="LiveId" clId="{D94B20FD-09CB-497C-8FE9-C19589433614}" dt="2023-08-07T13:07:19.873" v="2575" actId="478"/>
            <ac:spMkLst>
              <pc:docMk/>
              <pc:sldMasterMk cId="612845616" sldId="2147483788"/>
              <pc:sldLayoutMk cId="2074542532" sldId="2147483793"/>
              <ac:spMk id="6" creationId="{53693442-5CB7-7CAF-1BEE-1FF158B2935D}"/>
            </ac:spMkLst>
          </pc:spChg>
          <pc:spChg chg="add mod">
            <ac:chgData name="Simon Shaxted" userId="9f9508456a4a5dab" providerId="LiveId" clId="{D94B20FD-09CB-497C-8FE9-C19589433614}" dt="2023-08-07T13:05:52.896" v="2574" actId="20577"/>
            <ac:spMkLst>
              <pc:docMk/>
              <pc:sldMasterMk cId="612845616" sldId="2147483788"/>
              <pc:sldLayoutMk cId="2074542532" sldId="2147483793"/>
              <ac:spMk id="7" creationId="{69883357-3195-6D6F-D7B5-299674544EBD}"/>
            </ac:spMkLst>
          </pc:spChg>
          <pc:spChg chg="mod">
            <ac:chgData name="Simon Shaxted" userId="9f9508456a4a5dab" providerId="LiveId" clId="{D94B20FD-09CB-497C-8FE9-C19589433614}" dt="2023-08-07T12:48:14.907" v="2258"/>
            <ac:spMkLst>
              <pc:docMk/>
              <pc:sldMasterMk cId="612845616" sldId="2147483788"/>
              <pc:sldLayoutMk cId="2074542532" sldId="2147483793"/>
              <ac:spMk id="16" creationId="{1AC79941-6301-E7BB-7583-A047146B2366}"/>
            </ac:spMkLst>
          </pc:spChg>
          <pc:grpChg chg="del">
            <ac:chgData name="Simon Shaxted" userId="9f9508456a4a5dab" providerId="LiveId" clId="{D94B20FD-09CB-497C-8FE9-C19589433614}" dt="2023-08-07T12:12:46.758" v="2048" actId="478"/>
            <ac:grpSpMkLst>
              <pc:docMk/>
              <pc:sldMasterMk cId="612845616" sldId="2147483788"/>
              <pc:sldLayoutMk cId="2074542532" sldId="2147483793"/>
              <ac:grpSpMk id="3" creationId="{3316BB2D-042E-1099-DA2E-DA56D13536AE}"/>
            </ac:grpSpMkLst>
          </pc:grpChg>
          <pc:grpChg chg="del">
            <ac:chgData name="Simon Shaxted" userId="9f9508456a4a5dab" providerId="LiveId" clId="{D94B20FD-09CB-497C-8FE9-C19589433614}" dt="2023-08-07T12:12:46.758" v="2048" actId="478"/>
            <ac:grpSpMkLst>
              <pc:docMk/>
              <pc:sldMasterMk cId="612845616" sldId="2147483788"/>
              <pc:sldLayoutMk cId="2074542532" sldId="2147483793"/>
              <ac:grpSpMk id="4" creationId="{BDE642BC-3FD9-FE09-C31D-F4CAD5BE77D4}"/>
            </ac:grpSpMkLst>
          </pc:grpChg>
          <pc:graphicFrameChg chg="del">
            <ac:chgData name="Simon Shaxted" userId="9f9508456a4a5dab" providerId="LiveId" clId="{D94B20FD-09CB-497C-8FE9-C19589433614}" dt="2023-08-07T12:12:52.080" v="2049" actId="478"/>
            <ac:graphicFrameMkLst>
              <pc:docMk/>
              <pc:sldMasterMk cId="612845616" sldId="2147483788"/>
              <pc:sldLayoutMk cId="2074542532" sldId="2147483793"/>
              <ac:graphicFrameMk id="10" creationId="{41AA0765-EC9E-E811-85B7-DA3DD641AAEC}"/>
            </ac:graphicFrameMkLst>
          </pc:graphicFrameChg>
          <pc:picChg chg="add del mod ord modCrop">
            <ac:chgData name="Simon Shaxted" userId="9f9508456a4a5dab" providerId="LiveId" clId="{D94B20FD-09CB-497C-8FE9-C19589433614}" dt="2023-08-07T13:08:41.424" v="2583" actId="478"/>
            <ac:picMkLst>
              <pc:docMk/>
              <pc:sldMasterMk cId="612845616" sldId="2147483788"/>
              <pc:sldLayoutMk cId="2074542532" sldId="2147483793"/>
              <ac:picMk id="5" creationId="{44C1B902-3334-CDEE-FABE-FFB03870E040}"/>
            </ac:picMkLst>
          </pc:picChg>
          <pc:picChg chg="add mod ord modCrop">
            <ac:chgData name="Simon Shaxted" userId="9f9508456a4a5dab" providerId="LiveId" clId="{D94B20FD-09CB-497C-8FE9-C19589433614}" dt="2023-08-07T14:25:07.128" v="3310" actId="18131"/>
            <ac:picMkLst>
              <pc:docMk/>
              <pc:sldMasterMk cId="612845616" sldId="2147483788"/>
              <pc:sldLayoutMk cId="2074542532" sldId="2147483793"/>
              <ac:picMk id="9" creationId="{5F5C536F-233D-E1AC-258D-429E9D2740A9}"/>
            </ac:picMkLst>
          </pc:picChg>
        </pc:sldLayoutChg>
        <pc:sldLayoutChg chg="addSp delSp modSp add mod ord modTransition">
          <pc:chgData name="Simon Shaxted" userId="9f9508456a4a5dab" providerId="LiveId" clId="{D94B20FD-09CB-497C-8FE9-C19589433614}" dt="2023-08-08T07:59:42.143" v="3639" actId="6014"/>
          <pc:sldLayoutMkLst>
            <pc:docMk/>
            <pc:sldMasterMk cId="612845616" sldId="2147483788"/>
            <pc:sldLayoutMk cId="3146372462" sldId="2147483794"/>
          </pc:sldLayoutMkLst>
          <pc:spChg chg="mod">
            <ac:chgData name="Simon Shaxted" userId="9f9508456a4a5dab" providerId="LiveId" clId="{D94B20FD-09CB-497C-8FE9-C19589433614}" dt="2023-08-07T14:43:37.881" v="3458" actId="12788"/>
            <ac:spMkLst>
              <pc:docMk/>
              <pc:sldMasterMk cId="612845616" sldId="2147483788"/>
              <pc:sldLayoutMk cId="3146372462" sldId="2147483794"/>
              <ac:spMk id="2" creationId="{95FBB098-2FAC-5292-7660-2CF848F18AB6}"/>
            </ac:spMkLst>
          </pc:spChg>
          <pc:spChg chg="add del mod">
            <ac:chgData name="Simon Shaxted" userId="9f9508456a4a5dab" providerId="LiveId" clId="{D94B20FD-09CB-497C-8FE9-C19589433614}" dt="2023-08-07T14:00:48.956" v="2668" actId="478"/>
            <ac:spMkLst>
              <pc:docMk/>
              <pc:sldMasterMk cId="612845616" sldId="2147483788"/>
              <pc:sldLayoutMk cId="3146372462" sldId="2147483794"/>
              <ac:spMk id="3" creationId="{AF16B8B2-92DC-0A7C-A9EB-1D3CB0D279F0}"/>
            </ac:spMkLst>
          </pc:spChg>
          <pc:spChg chg="add mod">
            <ac:chgData name="Simon Shaxted" userId="9f9508456a4a5dab" providerId="LiveId" clId="{D94B20FD-09CB-497C-8FE9-C19589433614}" dt="2023-08-07T14:43:25.303" v="3456" actId="14100"/>
            <ac:spMkLst>
              <pc:docMk/>
              <pc:sldMasterMk cId="612845616" sldId="2147483788"/>
              <pc:sldLayoutMk cId="3146372462" sldId="2147483794"/>
              <ac:spMk id="4" creationId="{AA695C86-FCFD-70DE-6E83-0770C7910E95}"/>
            </ac:spMkLst>
          </pc:spChg>
          <pc:spChg chg="mod">
            <ac:chgData name="Simon Shaxted" userId="9f9508456a4a5dab" providerId="LiveId" clId="{D94B20FD-09CB-497C-8FE9-C19589433614}" dt="2023-08-07T14:43:32.447" v="3457" actId="1076"/>
            <ac:spMkLst>
              <pc:docMk/>
              <pc:sldMasterMk cId="612845616" sldId="2147483788"/>
              <pc:sldLayoutMk cId="3146372462" sldId="2147483794"/>
              <ac:spMk id="5" creationId="{59D2ECB1-66C2-765B-F8B8-A4BEC93069EA}"/>
            </ac:spMkLst>
          </pc:spChg>
          <pc:spChg chg="mod">
            <ac:chgData name="Simon Shaxted" userId="9f9508456a4a5dab" providerId="LiveId" clId="{D94B20FD-09CB-497C-8FE9-C19589433614}" dt="2023-08-07T14:21:26.720" v="3258" actId="20577"/>
            <ac:spMkLst>
              <pc:docMk/>
              <pc:sldMasterMk cId="612845616" sldId="2147483788"/>
              <pc:sldLayoutMk cId="3146372462" sldId="2147483794"/>
              <ac:spMk id="6" creationId="{53693442-5CB7-7CAF-1BEE-1FF158B2935D}"/>
            </ac:spMkLst>
          </pc:spChg>
          <pc:spChg chg="add mod">
            <ac:chgData name="Simon Shaxted" userId="9f9508456a4a5dab" providerId="LiveId" clId="{D94B20FD-09CB-497C-8FE9-C19589433614}" dt="2023-08-07T14:43:25.303" v="3456" actId="14100"/>
            <ac:spMkLst>
              <pc:docMk/>
              <pc:sldMasterMk cId="612845616" sldId="2147483788"/>
              <pc:sldLayoutMk cId="3146372462" sldId="2147483794"/>
              <ac:spMk id="7" creationId="{93BC3E8B-D728-7A8A-040B-418B78B02FEE}"/>
            </ac:spMkLst>
          </pc:spChg>
          <pc:spChg chg="mod">
            <ac:chgData name="Simon Shaxted" userId="9f9508456a4a5dab" providerId="LiveId" clId="{D94B20FD-09CB-497C-8FE9-C19589433614}" dt="2023-08-07T14:01:24.428" v="2677" actId="20577"/>
            <ac:spMkLst>
              <pc:docMk/>
              <pc:sldMasterMk cId="612845616" sldId="2147483788"/>
              <pc:sldLayoutMk cId="3146372462" sldId="2147483794"/>
              <ac:spMk id="16" creationId="{1AC79941-6301-E7BB-7583-A047146B2366}"/>
            </ac:spMkLst>
          </pc:spChg>
          <pc:spChg chg="add mod">
            <ac:chgData name="Simon Shaxted" userId="9f9508456a4a5dab" providerId="LiveId" clId="{D94B20FD-09CB-497C-8FE9-C19589433614}" dt="2023-08-07T14:01:40.483" v="2681" actId="571"/>
            <ac:spMkLst>
              <pc:docMk/>
              <pc:sldMasterMk cId="612845616" sldId="2147483788"/>
              <pc:sldLayoutMk cId="3146372462" sldId="2147483794"/>
              <ac:spMk id="17" creationId="{C66A86AD-2E88-9B88-D263-21ABAB8D068D}"/>
            </ac:spMkLst>
          </pc:spChg>
          <pc:spChg chg="add mod">
            <ac:chgData name="Simon Shaxted" userId="9f9508456a4a5dab" providerId="LiveId" clId="{D94B20FD-09CB-497C-8FE9-C19589433614}" dt="2023-08-07T14:01:40.483" v="2681" actId="571"/>
            <ac:spMkLst>
              <pc:docMk/>
              <pc:sldMasterMk cId="612845616" sldId="2147483788"/>
              <pc:sldLayoutMk cId="3146372462" sldId="2147483794"/>
              <ac:spMk id="18" creationId="{582B2330-81A4-61F2-56A4-378B02569DC7}"/>
            </ac:spMkLst>
          </pc:spChg>
          <pc:spChg chg="add mod">
            <ac:chgData name="Simon Shaxted" userId="9f9508456a4a5dab" providerId="LiveId" clId="{D94B20FD-09CB-497C-8FE9-C19589433614}" dt="2023-08-07T14:01:40.483" v="2681" actId="571"/>
            <ac:spMkLst>
              <pc:docMk/>
              <pc:sldMasterMk cId="612845616" sldId="2147483788"/>
              <pc:sldLayoutMk cId="3146372462" sldId="2147483794"/>
              <ac:spMk id="19" creationId="{04877113-DEDA-F3B6-2A04-E1869AB683F9}"/>
            </ac:spMkLst>
          </pc:spChg>
          <pc:spChg chg="add mod">
            <ac:chgData name="Simon Shaxted" userId="9f9508456a4a5dab" providerId="LiveId" clId="{D94B20FD-09CB-497C-8FE9-C19589433614}" dt="2023-08-07T14:01:40.483" v="2681" actId="571"/>
            <ac:spMkLst>
              <pc:docMk/>
              <pc:sldMasterMk cId="612845616" sldId="2147483788"/>
              <pc:sldLayoutMk cId="3146372462" sldId="2147483794"/>
              <ac:spMk id="20" creationId="{E29B8CE1-485F-91DF-1F2D-642E0AD53A7F}"/>
            </ac:spMkLst>
          </pc:spChg>
          <pc:spChg chg="add mod">
            <ac:chgData name="Simon Shaxted" userId="9f9508456a4a5dab" providerId="LiveId" clId="{D94B20FD-09CB-497C-8FE9-C19589433614}" dt="2023-08-07T14:42:24.242" v="3449" actId="1035"/>
            <ac:spMkLst>
              <pc:docMk/>
              <pc:sldMasterMk cId="612845616" sldId="2147483788"/>
              <pc:sldLayoutMk cId="3146372462" sldId="2147483794"/>
              <ac:spMk id="21" creationId="{F64DDDAB-0F7C-0FAB-4944-017A7E5DB306}"/>
            </ac:spMkLst>
          </pc:spChg>
          <pc:spChg chg="add mod">
            <ac:chgData name="Simon Shaxted" userId="9f9508456a4a5dab" providerId="LiveId" clId="{D94B20FD-09CB-497C-8FE9-C19589433614}" dt="2023-08-07T14:05:05.153" v="2757" actId="1036"/>
            <ac:spMkLst>
              <pc:docMk/>
              <pc:sldMasterMk cId="612845616" sldId="2147483788"/>
              <pc:sldLayoutMk cId="3146372462" sldId="2147483794"/>
              <ac:spMk id="22" creationId="{4DC62648-C709-ABDD-AF61-A264FD3021BF}"/>
            </ac:spMkLst>
          </pc:spChg>
          <pc:spChg chg="mod">
            <ac:chgData name="Simon Shaxted" userId="9f9508456a4a5dab" providerId="LiveId" clId="{D94B20FD-09CB-497C-8FE9-C19589433614}" dt="2023-08-07T14:43:32.447" v="3457" actId="1076"/>
            <ac:spMkLst>
              <pc:docMk/>
              <pc:sldMasterMk cId="612845616" sldId="2147483788"/>
              <pc:sldLayoutMk cId="3146372462" sldId="2147483794"/>
              <ac:spMk id="23" creationId="{0BC5F5E8-F035-BDE7-8ABC-C6A4B74BB857}"/>
            </ac:spMkLst>
          </pc:spChg>
          <pc:spChg chg="mod">
            <ac:chgData name="Simon Shaxted" userId="9f9508456a4a5dab" providerId="LiveId" clId="{D94B20FD-09CB-497C-8FE9-C19589433614}" dt="2023-08-07T14:43:41.681" v="3459" actId="12788"/>
            <ac:spMkLst>
              <pc:docMk/>
              <pc:sldMasterMk cId="612845616" sldId="2147483788"/>
              <pc:sldLayoutMk cId="3146372462" sldId="2147483794"/>
              <ac:spMk id="24" creationId="{3C13EE68-7ABC-E9FB-07BE-E79E2D495CEA}"/>
            </ac:spMkLst>
          </pc:spChg>
          <pc:grpChg chg="del">
            <ac:chgData name="Simon Shaxted" userId="9f9508456a4a5dab" providerId="LiveId" clId="{D94B20FD-09CB-497C-8FE9-C19589433614}" dt="2023-08-07T14:01:03.248" v="2669" actId="478"/>
            <ac:grpSpMkLst>
              <pc:docMk/>
              <pc:sldMasterMk cId="612845616" sldId="2147483788"/>
              <pc:sldLayoutMk cId="3146372462" sldId="2147483794"/>
              <ac:grpSpMk id="8" creationId="{5895FD8B-67A7-9F8F-3D3B-DAA3E6B58DD8}"/>
            </ac:grpSpMkLst>
          </pc:grpChg>
          <pc:picChg chg="add del mod ord">
            <ac:chgData name="Simon Shaxted" userId="9f9508456a4a5dab" providerId="LiveId" clId="{D94B20FD-09CB-497C-8FE9-C19589433614}" dt="2023-08-07T14:16:50.986" v="2765" actId="478"/>
            <ac:picMkLst>
              <pc:docMk/>
              <pc:sldMasterMk cId="612845616" sldId="2147483788"/>
              <pc:sldLayoutMk cId="3146372462" sldId="2147483794"/>
              <ac:picMk id="26" creationId="{1883A354-1EB8-0A01-1DDE-76CEBD3EC9ED}"/>
            </ac:picMkLst>
          </pc:picChg>
          <pc:picChg chg="add del mod ord">
            <ac:chgData name="Simon Shaxted" userId="9f9508456a4a5dab" providerId="LiveId" clId="{D94B20FD-09CB-497C-8FE9-C19589433614}" dt="2023-08-07T14:17:11.836" v="2768" actId="478"/>
            <ac:picMkLst>
              <pc:docMk/>
              <pc:sldMasterMk cId="612845616" sldId="2147483788"/>
              <pc:sldLayoutMk cId="3146372462" sldId="2147483794"/>
              <ac:picMk id="27" creationId="{0DC78E3A-30A0-CEB7-5F5F-75E7C3DB85A9}"/>
            </ac:picMkLst>
          </pc:picChg>
          <pc:picChg chg="add mod ord">
            <ac:chgData name="Simon Shaxted" userId="9f9508456a4a5dab" providerId="LiveId" clId="{D94B20FD-09CB-497C-8FE9-C19589433614}" dt="2023-08-07T14:21:54.519" v="3260" actId="167"/>
            <ac:picMkLst>
              <pc:docMk/>
              <pc:sldMasterMk cId="612845616" sldId="2147483788"/>
              <pc:sldLayoutMk cId="3146372462" sldId="2147483794"/>
              <ac:picMk id="28" creationId="{93907B6D-AF67-EF46-FB5A-43A3F7C047F4}"/>
            </ac:picMkLst>
          </pc:picChg>
        </pc:sldLayoutChg>
      </pc:sldMasterChg>
      <pc:sldMasterChg chg="modSp mod setBg delSldLayout modSldLayout">
        <pc:chgData name="Simon Shaxted" userId="9f9508456a4a5dab" providerId="LiveId" clId="{D94B20FD-09CB-497C-8FE9-C19589433614}" dt="2023-08-08T08:30:08.597" v="3768" actId="735"/>
        <pc:sldMasterMkLst>
          <pc:docMk/>
          <pc:sldMasterMk cId="989229238" sldId="2147483795"/>
        </pc:sldMasterMkLst>
        <pc:sldLayoutChg chg="modSp mod">
          <pc:chgData name="Simon Shaxted" userId="9f9508456a4a5dab" providerId="LiveId" clId="{D94B20FD-09CB-497C-8FE9-C19589433614}" dt="2023-08-08T08:29:23.976" v="3754" actId="735"/>
          <pc:sldLayoutMkLst>
            <pc:docMk/>
            <pc:sldMasterMk cId="989229238" sldId="2147483795"/>
            <pc:sldLayoutMk cId="147845027" sldId="2147483796"/>
          </pc:sldLayoutMkLst>
          <pc:spChg chg="mod">
            <ac:chgData name="Simon Shaxted" userId="9f9508456a4a5dab" providerId="LiveId" clId="{D94B20FD-09CB-497C-8FE9-C19589433614}" dt="2023-08-08T07:49:13.474" v="3534" actId="20577"/>
            <ac:spMkLst>
              <pc:docMk/>
              <pc:sldMasterMk cId="989229238" sldId="2147483795"/>
              <pc:sldLayoutMk cId="147845027" sldId="2147483796"/>
              <ac:spMk id="2" creationId="{95FBB098-2FAC-5292-7660-2CF848F18AB6}"/>
            </ac:spMkLst>
          </pc:spChg>
          <pc:spChg chg="mod">
            <ac:chgData name="Simon Shaxted" userId="9f9508456a4a5dab" providerId="LiveId" clId="{D94B20FD-09CB-497C-8FE9-C19589433614}" dt="2023-08-08T07:50:07.170" v="3573" actId="20577"/>
            <ac:spMkLst>
              <pc:docMk/>
              <pc:sldMasterMk cId="989229238" sldId="2147483795"/>
              <pc:sldLayoutMk cId="147845027" sldId="2147483796"/>
              <ac:spMk id="5" creationId="{59D2ECB1-66C2-765B-F8B8-A4BEC93069EA}"/>
            </ac:spMkLst>
          </pc:spChg>
          <pc:spChg chg="mod">
            <ac:chgData name="Simon Shaxted" userId="9f9508456a4a5dab" providerId="LiveId" clId="{D94B20FD-09CB-497C-8FE9-C19589433614}" dt="2023-08-08T07:48:22.229" v="3522" actId="20577"/>
            <ac:spMkLst>
              <pc:docMk/>
              <pc:sldMasterMk cId="989229238" sldId="2147483795"/>
              <pc:sldLayoutMk cId="147845027" sldId="2147483796"/>
              <ac:spMk id="6" creationId="{53693442-5CB7-7CAF-1BEE-1FF158B2935D}"/>
            </ac:spMkLst>
          </pc:spChg>
          <pc:spChg chg="mod">
            <ac:chgData name="Simon Shaxted" userId="9f9508456a4a5dab" providerId="LiveId" clId="{D94B20FD-09CB-497C-8FE9-C19589433614}" dt="2023-08-08T07:49:20.771" v="3544" actId="20577"/>
            <ac:spMkLst>
              <pc:docMk/>
              <pc:sldMasterMk cId="989229238" sldId="2147483795"/>
              <pc:sldLayoutMk cId="147845027" sldId="2147483796"/>
              <ac:spMk id="23" creationId="{0BC5F5E8-F035-BDE7-8ABC-C6A4B74BB857}"/>
            </ac:spMkLst>
          </pc:spChg>
          <pc:spChg chg="mod">
            <ac:chgData name="Simon Shaxted" userId="9f9508456a4a5dab" providerId="LiveId" clId="{D94B20FD-09CB-497C-8FE9-C19589433614}" dt="2023-08-08T07:49:29.312" v="3558" actId="20577"/>
            <ac:spMkLst>
              <pc:docMk/>
              <pc:sldMasterMk cId="989229238" sldId="2147483795"/>
              <pc:sldLayoutMk cId="147845027" sldId="2147483796"/>
              <ac:spMk id="24" creationId="{3C13EE68-7ABC-E9FB-07BE-E79E2D495CEA}"/>
            </ac:spMkLst>
          </pc:spChg>
        </pc:sldLayoutChg>
        <pc:sldLayoutChg chg="del">
          <pc:chgData name="Simon Shaxted" userId="9f9508456a4a5dab" providerId="LiveId" clId="{D94B20FD-09CB-497C-8FE9-C19589433614}" dt="2023-08-08T07:43:37.124" v="3479" actId="2696"/>
          <pc:sldLayoutMkLst>
            <pc:docMk/>
            <pc:sldMasterMk cId="989229238" sldId="2147483795"/>
            <pc:sldLayoutMk cId="3099084539" sldId="2147483797"/>
          </pc:sldLayoutMkLst>
        </pc:sldLayoutChg>
        <pc:sldLayoutChg chg="modSp mod">
          <pc:chgData name="Simon Shaxted" userId="9f9508456a4a5dab" providerId="LiveId" clId="{D94B20FD-09CB-497C-8FE9-C19589433614}" dt="2023-08-08T08:29:37.778" v="3758" actId="735"/>
          <pc:sldLayoutMkLst>
            <pc:docMk/>
            <pc:sldMasterMk cId="989229238" sldId="2147483795"/>
            <pc:sldLayoutMk cId="2827243855" sldId="2147483798"/>
          </pc:sldLayoutMkLst>
        </pc:sldLayoutChg>
        <pc:sldLayoutChg chg="modSp mod">
          <pc:chgData name="Simon Shaxted" userId="9f9508456a4a5dab" providerId="LiveId" clId="{D94B20FD-09CB-497C-8FE9-C19589433614}" dt="2023-08-08T08:30:00.305" v="3766" actId="735"/>
          <pc:sldLayoutMkLst>
            <pc:docMk/>
            <pc:sldMasterMk cId="989229238" sldId="2147483795"/>
            <pc:sldLayoutMk cId="1576189004" sldId="2147483799"/>
          </pc:sldLayoutMkLst>
        </pc:sldLayoutChg>
        <pc:sldLayoutChg chg="mod">
          <pc:chgData name="Simon Shaxted" userId="9f9508456a4a5dab" providerId="LiveId" clId="{D94B20FD-09CB-497C-8FE9-C19589433614}" dt="2023-08-08T07:58:58.221" v="3637" actId="6014"/>
          <pc:sldLayoutMkLst>
            <pc:docMk/>
            <pc:sldMasterMk cId="989229238" sldId="2147483795"/>
            <pc:sldLayoutMk cId="1229011991" sldId="2147483800"/>
          </pc:sldLayoutMkLst>
        </pc:sldLayoutChg>
        <pc:sldLayoutChg chg="modSp mod">
          <pc:chgData name="Simon Shaxted" userId="9f9508456a4a5dab" providerId="LiveId" clId="{D94B20FD-09CB-497C-8FE9-C19589433614}" dt="2023-08-08T08:30:08.597" v="3768" actId="735"/>
          <pc:sldLayoutMkLst>
            <pc:docMk/>
            <pc:sldMasterMk cId="989229238" sldId="2147483795"/>
            <pc:sldLayoutMk cId="2805801312" sldId="2147483801"/>
          </pc:sldLayoutMkLst>
        </pc:sldLayoutChg>
      </pc:sldMasterChg>
      <pc:sldMasterChg chg="modSp mod setBg delSldLayout modSldLayout">
        <pc:chgData name="Simon Shaxted" userId="9f9508456a4a5dab" providerId="LiveId" clId="{D94B20FD-09CB-497C-8FE9-C19589433614}" dt="2023-08-08T08:31:17.460" v="3785" actId="735"/>
        <pc:sldMasterMkLst>
          <pc:docMk/>
          <pc:sldMasterMk cId="1822677408" sldId="2147483802"/>
        </pc:sldMasterMkLst>
        <pc:sldLayoutChg chg="modSp mod">
          <pc:chgData name="Simon Shaxted" userId="9f9508456a4a5dab" providerId="LiveId" clId="{D94B20FD-09CB-497C-8FE9-C19589433614}" dt="2023-08-08T08:30:34.861" v="3771" actId="735"/>
          <pc:sldLayoutMkLst>
            <pc:docMk/>
            <pc:sldMasterMk cId="1822677408" sldId="2147483802"/>
            <pc:sldLayoutMk cId="4259803963" sldId="2147483803"/>
          </pc:sldLayoutMkLst>
          <pc:spChg chg="mod">
            <ac:chgData name="Simon Shaxted" userId="9f9508456a4a5dab" providerId="LiveId" clId="{D94B20FD-09CB-497C-8FE9-C19589433614}" dt="2023-08-08T07:47:11.543" v="3489" actId="20577"/>
            <ac:spMkLst>
              <pc:docMk/>
              <pc:sldMasterMk cId="1822677408" sldId="2147483802"/>
              <pc:sldLayoutMk cId="4259803963" sldId="2147483803"/>
              <ac:spMk id="2" creationId="{95FBB098-2FAC-5292-7660-2CF848F18AB6}"/>
            </ac:spMkLst>
          </pc:spChg>
          <pc:spChg chg="mod">
            <ac:chgData name="Simon Shaxted" userId="9f9508456a4a5dab" providerId="LiveId" clId="{D94B20FD-09CB-497C-8FE9-C19589433614}" dt="2023-08-08T07:47:47.227" v="3520" actId="20577"/>
            <ac:spMkLst>
              <pc:docMk/>
              <pc:sldMasterMk cId="1822677408" sldId="2147483802"/>
              <pc:sldLayoutMk cId="4259803963" sldId="2147483803"/>
              <ac:spMk id="5" creationId="{59D2ECB1-66C2-765B-F8B8-A4BEC93069EA}"/>
            </ac:spMkLst>
          </pc:spChg>
          <pc:spChg chg="mod">
            <ac:chgData name="Simon Shaxted" userId="9f9508456a4a5dab" providerId="LiveId" clId="{D94B20FD-09CB-497C-8FE9-C19589433614}" dt="2023-08-08T07:48:13.802" v="3521" actId="20577"/>
            <ac:spMkLst>
              <pc:docMk/>
              <pc:sldMasterMk cId="1822677408" sldId="2147483802"/>
              <pc:sldLayoutMk cId="4259803963" sldId="2147483803"/>
              <ac:spMk id="6" creationId="{53693442-5CB7-7CAF-1BEE-1FF158B2935D}"/>
            </ac:spMkLst>
          </pc:spChg>
          <pc:spChg chg="mod">
            <ac:chgData name="Simon Shaxted" userId="9f9508456a4a5dab" providerId="LiveId" clId="{D94B20FD-09CB-497C-8FE9-C19589433614}" dt="2023-08-08T07:47:16.881" v="3499" actId="20577"/>
            <ac:spMkLst>
              <pc:docMk/>
              <pc:sldMasterMk cId="1822677408" sldId="2147483802"/>
              <pc:sldLayoutMk cId="4259803963" sldId="2147483803"/>
              <ac:spMk id="23" creationId="{0BC5F5E8-F035-BDE7-8ABC-C6A4B74BB857}"/>
            </ac:spMkLst>
          </pc:spChg>
          <pc:spChg chg="mod">
            <ac:chgData name="Simon Shaxted" userId="9f9508456a4a5dab" providerId="LiveId" clId="{D94B20FD-09CB-497C-8FE9-C19589433614}" dt="2023-08-08T07:47:22.602" v="3505" actId="20577"/>
            <ac:spMkLst>
              <pc:docMk/>
              <pc:sldMasterMk cId="1822677408" sldId="2147483802"/>
              <pc:sldLayoutMk cId="4259803963" sldId="2147483803"/>
              <ac:spMk id="24" creationId="{3C13EE68-7ABC-E9FB-07BE-E79E2D495CEA}"/>
            </ac:spMkLst>
          </pc:spChg>
        </pc:sldLayoutChg>
        <pc:sldLayoutChg chg="del">
          <pc:chgData name="Simon Shaxted" userId="9f9508456a4a5dab" providerId="LiveId" clId="{D94B20FD-09CB-497C-8FE9-C19589433614}" dt="2023-08-08T07:43:30.933" v="3478" actId="2696"/>
          <pc:sldLayoutMkLst>
            <pc:docMk/>
            <pc:sldMasterMk cId="1822677408" sldId="2147483802"/>
            <pc:sldLayoutMk cId="624832759" sldId="2147483804"/>
          </pc:sldLayoutMkLst>
        </pc:sldLayoutChg>
        <pc:sldLayoutChg chg="modSp mod">
          <pc:chgData name="Simon Shaxted" userId="9f9508456a4a5dab" providerId="LiveId" clId="{D94B20FD-09CB-497C-8FE9-C19589433614}" dt="2023-08-08T08:30:45.031" v="3775" actId="735"/>
          <pc:sldLayoutMkLst>
            <pc:docMk/>
            <pc:sldMasterMk cId="1822677408" sldId="2147483802"/>
            <pc:sldLayoutMk cId="1732325855" sldId="2147483805"/>
          </pc:sldLayoutMkLst>
        </pc:sldLayoutChg>
        <pc:sldLayoutChg chg="modSp mod">
          <pc:chgData name="Simon Shaxted" userId="9f9508456a4a5dab" providerId="LiveId" clId="{D94B20FD-09CB-497C-8FE9-C19589433614}" dt="2023-08-08T08:31:06.325" v="3783" actId="735"/>
          <pc:sldLayoutMkLst>
            <pc:docMk/>
            <pc:sldMasterMk cId="1822677408" sldId="2147483802"/>
            <pc:sldLayoutMk cId="949716115" sldId="2147483806"/>
          </pc:sldLayoutMkLst>
        </pc:sldLayoutChg>
        <pc:sldLayoutChg chg="mod">
          <pc:chgData name="Simon Shaxted" userId="9f9508456a4a5dab" providerId="LiveId" clId="{D94B20FD-09CB-497C-8FE9-C19589433614}" dt="2023-08-08T07:58:44.659" v="3636" actId="6014"/>
          <pc:sldLayoutMkLst>
            <pc:docMk/>
            <pc:sldMasterMk cId="1822677408" sldId="2147483802"/>
            <pc:sldLayoutMk cId="315631677" sldId="2147483807"/>
          </pc:sldLayoutMkLst>
        </pc:sldLayoutChg>
        <pc:sldLayoutChg chg="modSp mod">
          <pc:chgData name="Simon Shaxted" userId="9f9508456a4a5dab" providerId="LiveId" clId="{D94B20FD-09CB-497C-8FE9-C19589433614}" dt="2023-08-08T08:31:17.460" v="3785" actId="735"/>
          <pc:sldLayoutMkLst>
            <pc:docMk/>
            <pc:sldMasterMk cId="1822677408" sldId="2147483802"/>
            <pc:sldLayoutMk cId="2879832076" sldId="2147483808"/>
          </pc:sldLayoutMkLst>
        </pc:sldLayoutChg>
      </pc:sldMasterChg>
      <pc:sldMasterChg chg="add del mod addSldLayout delSldLayout modSldLayout">
        <pc:chgData name="Simon Shaxted" userId="9f9508456a4a5dab" providerId="LiveId" clId="{D94B20FD-09CB-497C-8FE9-C19589433614}" dt="2023-08-08T07:41:51.140" v="3475" actId="2696"/>
        <pc:sldMasterMkLst>
          <pc:docMk/>
          <pc:sldMasterMk cId="3032640995" sldId="2147483802"/>
        </pc:sldMasterMkLst>
        <pc:sldLayoutChg chg="addSp modSp add del mod replId">
          <pc:chgData name="Simon Shaxted" userId="9f9508456a4a5dab" providerId="LiveId" clId="{D94B20FD-09CB-497C-8FE9-C19589433614}" dt="2023-08-08T07:41:51.057" v="3470" actId="2696"/>
          <pc:sldLayoutMkLst>
            <pc:docMk/>
            <pc:sldMasterMk cId="3032640995" sldId="2147483802"/>
            <pc:sldLayoutMk cId="574613811" sldId="2147483803"/>
          </pc:sldLayoutMkLst>
          <pc:spChg chg="add mod">
            <ac:chgData name="Simon Shaxted" userId="9f9508456a4a5dab" providerId="LiveId" clId="{D94B20FD-09CB-497C-8FE9-C19589433614}" dt="2023-08-08T07:40:43.374" v="3464"/>
            <ac:spMkLst>
              <pc:docMk/>
              <pc:sldMasterMk cId="3032640995" sldId="2147483802"/>
              <pc:sldLayoutMk cId="574613811" sldId="2147483803"/>
              <ac:spMk id="2" creationId="{D8980FAC-31B7-0585-7355-9E859B1F42A0}"/>
            </ac:spMkLst>
          </pc:spChg>
          <pc:spChg chg="add mod">
            <ac:chgData name="Simon Shaxted" userId="9f9508456a4a5dab" providerId="LiveId" clId="{D94B20FD-09CB-497C-8FE9-C19589433614}" dt="2023-08-08T07:40:43.374" v="3464"/>
            <ac:spMkLst>
              <pc:docMk/>
              <pc:sldMasterMk cId="3032640995" sldId="2147483802"/>
              <pc:sldLayoutMk cId="574613811" sldId="2147483803"/>
              <ac:spMk id="3" creationId="{3DE6C034-4A84-9E68-2913-44A09BDFCB16}"/>
            </ac:spMkLst>
          </pc:spChg>
          <pc:spChg chg="add mod">
            <ac:chgData name="Simon Shaxted" userId="9f9508456a4a5dab" providerId="LiveId" clId="{D94B20FD-09CB-497C-8FE9-C19589433614}" dt="2023-08-08T07:40:43.374" v="3464"/>
            <ac:spMkLst>
              <pc:docMk/>
              <pc:sldMasterMk cId="3032640995" sldId="2147483802"/>
              <pc:sldLayoutMk cId="574613811" sldId="2147483803"/>
              <ac:spMk id="4" creationId="{541ADF02-8DA2-1F8F-D2F0-9354E554BCA0}"/>
            </ac:spMkLst>
          </pc:spChg>
          <pc:spChg chg="add mod">
            <ac:chgData name="Simon Shaxted" userId="9f9508456a4a5dab" providerId="LiveId" clId="{D94B20FD-09CB-497C-8FE9-C19589433614}" dt="2023-08-08T07:40:43.374" v="3464"/>
            <ac:spMkLst>
              <pc:docMk/>
              <pc:sldMasterMk cId="3032640995" sldId="2147483802"/>
              <pc:sldLayoutMk cId="574613811" sldId="2147483803"/>
              <ac:spMk id="5" creationId="{D724F171-E10A-4ABE-6FB9-9CA07B4616CF}"/>
            </ac:spMkLst>
          </pc:spChg>
          <pc:spChg chg="add mod">
            <ac:chgData name="Simon Shaxted" userId="9f9508456a4a5dab" providerId="LiveId" clId="{D94B20FD-09CB-497C-8FE9-C19589433614}" dt="2023-08-08T07:40:43.374" v="3464"/>
            <ac:spMkLst>
              <pc:docMk/>
              <pc:sldMasterMk cId="3032640995" sldId="2147483802"/>
              <pc:sldLayoutMk cId="574613811" sldId="2147483803"/>
              <ac:spMk id="6" creationId="{C0ADD4B4-5D6C-22A4-A93D-F9178FA52989}"/>
            </ac:spMkLst>
          </pc:spChg>
          <pc:spChg chg="add mod">
            <ac:chgData name="Simon Shaxted" userId="9f9508456a4a5dab" providerId="LiveId" clId="{D94B20FD-09CB-497C-8FE9-C19589433614}" dt="2023-08-08T07:40:43.374" v="3464"/>
            <ac:spMkLst>
              <pc:docMk/>
              <pc:sldMasterMk cId="3032640995" sldId="2147483802"/>
              <pc:sldLayoutMk cId="574613811" sldId="2147483803"/>
              <ac:spMk id="7" creationId="{B63CE174-138C-1316-CCF9-F5672F1A1BC9}"/>
            </ac:spMkLst>
          </pc:spChg>
          <pc:spChg chg="mod">
            <ac:chgData name="Simon Shaxted" userId="9f9508456a4a5dab" providerId="LiveId" clId="{D94B20FD-09CB-497C-8FE9-C19589433614}" dt="2023-08-08T07:40:49.948" v="3465"/>
            <ac:spMkLst>
              <pc:docMk/>
              <pc:sldMasterMk cId="3032640995" sldId="2147483802"/>
              <pc:sldLayoutMk cId="574613811" sldId="2147483803"/>
              <ac:spMk id="12" creationId="{D08B6317-9990-A39B-F8BA-00F246CD50FB}"/>
            </ac:spMkLst>
          </pc:spChg>
          <pc:spChg chg="mod">
            <ac:chgData name="Simon Shaxted" userId="9f9508456a4a5dab" providerId="LiveId" clId="{D94B20FD-09CB-497C-8FE9-C19589433614}" dt="2023-08-08T07:40:49.948" v="3465"/>
            <ac:spMkLst>
              <pc:docMk/>
              <pc:sldMasterMk cId="3032640995" sldId="2147483802"/>
              <pc:sldLayoutMk cId="574613811" sldId="2147483803"/>
              <ac:spMk id="13" creationId="{4CD40DF4-B37B-D11C-9742-328468F57518}"/>
            </ac:spMkLst>
          </pc:spChg>
          <pc:spChg chg="mod">
            <ac:chgData name="Simon Shaxted" userId="9f9508456a4a5dab" providerId="LiveId" clId="{D94B20FD-09CB-497C-8FE9-C19589433614}" dt="2023-08-08T07:40:49.948" v="3465"/>
            <ac:spMkLst>
              <pc:docMk/>
              <pc:sldMasterMk cId="3032640995" sldId="2147483802"/>
              <pc:sldLayoutMk cId="574613811" sldId="2147483803"/>
              <ac:spMk id="14" creationId="{33CD15DC-81AF-DC75-9E5C-B845018C6C6E}"/>
            </ac:spMkLst>
          </pc:spChg>
          <pc:spChg chg="mod">
            <ac:chgData name="Simon Shaxted" userId="9f9508456a4a5dab" providerId="LiveId" clId="{D94B20FD-09CB-497C-8FE9-C19589433614}" dt="2023-08-08T07:40:49.948" v="3465"/>
            <ac:spMkLst>
              <pc:docMk/>
              <pc:sldMasterMk cId="3032640995" sldId="2147483802"/>
              <pc:sldLayoutMk cId="574613811" sldId="2147483803"/>
              <ac:spMk id="15" creationId="{E8900275-BC1E-8C6E-18E5-60F8A4A137CE}"/>
            </ac:spMkLst>
          </pc:spChg>
          <pc:grpChg chg="add mod ord">
            <ac:chgData name="Simon Shaxted" userId="9f9508456a4a5dab" providerId="LiveId" clId="{D94B20FD-09CB-497C-8FE9-C19589433614}" dt="2023-08-08T07:40:57.803" v="3466" actId="167"/>
            <ac:grpSpMkLst>
              <pc:docMk/>
              <pc:sldMasterMk cId="3032640995" sldId="2147483802"/>
              <pc:sldLayoutMk cId="574613811" sldId="2147483803"/>
              <ac:grpSpMk id="8" creationId="{D55BC08E-AF2E-A0FE-0E1B-5B4F285C2B93}"/>
            </ac:grpSpMkLst>
          </pc:grpChg>
          <pc:grpChg chg="mod">
            <ac:chgData name="Simon Shaxted" userId="9f9508456a4a5dab" providerId="LiveId" clId="{D94B20FD-09CB-497C-8FE9-C19589433614}" dt="2023-08-08T07:40:49.948" v="3465"/>
            <ac:grpSpMkLst>
              <pc:docMk/>
              <pc:sldMasterMk cId="3032640995" sldId="2147483802"/>
              <pc:sldLayoutMk cId="574613811" sldId="2147483803"/>
              <ac:grpSpMk id="9" creationId="{82662B0E-5B0D-2FF4-F12B-B037C955A402}"/>
            </ac:grpSpMkLst>
          </pc:grpChg>
          <pc:grpChg chg="mod">
            <ac:chgData name="Simon Shaxted" userId="9f9508456a4a5dab" providerId="LiveId" clId="{D94B20FD-09CB-497C-8FE9-C19589433614}" dt="2023-08-08T07:40:49.948" v="3465"/>
            <ac:grpSpMkLst>
              <pc:docMk/>
              <pc:sldMasterMk cId="3032640995" sldId="2147483802"/>
              <pc:sldLayoutMk cId="574613811" sldId="2147483803"/>
              <ac:grpSpMk id="11" creationId="{79A8E13A-E318-03D8-95BC-ED17D2291AA8}"/>
            </ac:grpSpMkLst>
          </pc:grpChg>
          <pc:graphicFrameChg chg="mod">
            <ac:chgData name="Simon Shaxted" userId="9f9508456a4a5dab" providerId="LiveId" clId="{D94B20FD-09CB-497C-8FE9-C19589433614}" dt="2023-08-08T07:40:49.948" v="3465"/>
            <ac:graphicFrameMkLst>
              <pc:docMk/>
              <pc:sldMasterMk cId="3032640995" sldId="2147483802"/>
              <pc:sldLayoutMk cId="574613811" sldId="2147483803"/>
              <ac:graphicFrameMk id="10" creationId="{D7A73F51-E29A-69D2-C645-72CCA178C242}"/>
            </ac:graphicFrameMkLst>
          </pc:graphicFrameChg>
        </pc:sldLayoutChg>
        <pc:sldLayoutChg chg="add del mod replId">
          <pc:chgData name="Simon Shaxted" userId="9f9508456a4a5dab" providerId="LiveId" clId="{D94B20FD-09CB-497C-8FE9-C19589433614}" dt="2023-08-08T07:41:51.117" v="3474" actId="2696"/>
          <pc:sldLayoutMkLst>
            <pc:docMk/>
            <pc:sldMasterMk cId="3032640995" sldId="2147483802"/>
            <pc:sldLayoutMk cId="1550957478" sldId="2147483804"/>
          </pc:sldLayoutMkLst>
        </pc:sldLayoutChg>
        <pc:sldLayoutChg chg="add del mod modTransition">
          <pc:chgData name="Simon Shaxted" userId="9f9508456a4a5dab" providerId="LiveId" clId="{D94B20FD-09CB-497C-8FE9-C19589433614}" dt="2023-08-08T07:41:51.102" v="3473" actId="2696"/>
          <pc:sldLayoutMkLst>
            <pc:docMk/>
            <pc:sldMasterMk cId="3032640995" sldId="2147483802"/>
            <pc:sldLayoutMk cId="2387510768" sldId="2147483805"/>
          </pc:sldLayoutMkLst>
        </pc:sldLayoutChg>
        <pc:sldLayoutChg chg="addSp modSp add del mod modTransition">
          <pc:chgData name="Simon Shaxted" userId="9f9508456a4a5dab" providerId="LiveId" clId="{D94B20FD-09CB-497C-8FE9-C19589433614}" dt="2023-08-08T07:41:51.071" v="3471" actId="2696"/>
          <pc:sldLayoutMkLst>
            <pc:docMk/>
            <pc:sldMasterMk cId="3032640995" sldId="2147483802"/>
            <pc:sldLayoutMk cId="106326971" sldId="2147483806"/>
          </pc:sldLayoutMkLst>
          <pc:spChg chg="add mod">
            <ac:chgData name="Simon Shaxted" userId="9f9508456a4a5dab" providerId="LiveId" clId="{D94B20FD-09CB-497C-8FE9-C19589433614}" dt="2023-08-08T07:41:10.390" v="3467"/>
            <ac:spMkLst>
              <pc:docMk/>
              <pc:sldMasterMk cId="3032640995" sldId="2147483802"/>
              <pc:sldLayoutMk cId="106326971" sldId="2147483806"/>
              <ac:spMk id="3" creationId="{B7934273-73EB-52DA-798F-0DCD25F75B73}"/>
            </ac:spMkLst>
          </pc:spChg>
          <pc:spChg chg="add mod">
            <ac:chgData name="Simon Shaxted" userId="9f9508456a4a5dab" providerId="LiveId" clId="{D94B20FD-09CB-497C-8FE9-C19589433614}" dt="2023-08-08T07:41:10.390" v="3467"/>
            <ac:spMkLst>
              <pc:docMk/>
              <pc:sldMasterMk cId="3032640995" sldId="2147483802"/>
              <pc:sldLayoutMk cId="106326971" sldId="2147483806"/>
              <ac:spMk id="4" creationId="{1E926723-2AB8-5972-C61D-78170D3EF648}"/>
            </ac:spMkLst>
          </pc:spChg>
          <pc:spChg chg="add mod">
            <ac:chgData name="Simon Shaxted" userId="9f9508456a4a5dab" providerId="LiveId" clId="{D94B20FD-09CB-497C-8FE9-C19589433614}" dt="2023-08-08T07:41:10.390" v="3467"/>
            <ac:spMkLst>
              <pc:docMk/>
              <pc:sldMasterMk cId="3032640995" sldId="2147483802"/>
              <pc:sldLayoutMk cId="106326971" sldId="2147483806"/>
              <ac:spMk id="5" creationId="{EDA65FC5-AE37-F4DD-A38B-1A2FE0023E34}"/>
            </ac:spMkLst>
          </pc:spChg>
          <pc:picChg chg="add mod">
            <ac:chgData name="Simon Shaxted" userId="9f9508456a4a5dab" providerId="LiveId" clId="{D94B20FD-09CB-497C-8FE9-C19589433614}" dt="2023-08-08T07:41:10.390" v="3467"/>
            <ac:picMkLst>
              <pc:docMk/>
              <pc:sldMasterMk cId="3032640995" sldId="2147483802"/>
              <pc:sldLayoutMk cId="106326971" sldId="2147483806"/>
              <ac:picMk id="2" creationId="{213A7718-102F-BC38-C37E-CA20DCEAB716}"/>
            </ac:picMkLst>
          </pc:picChg>
        </pc:sldLayoutChg>
        <pc:sldLayoutChg chg="add del mod modTransition">
          <pc:chgData name="Simon Shaxted" userId="9f9508456a4a5dab" providerId="LiveId" clId="{D94B20FD-09CB-497C-8FE9-C19589433614}" dt="2023-08-08T07:41:51.080" v="3472" actId="2696"/>
          <pc:sldLayoutMkLst>
            <pc:docMk/>
            <pc:sldMasterMk cId="3032640995" sldId="2147483802"/>
            <pc:sldLayoutMk cId="2901854829" sldId="2147483807"/>
          </pc:sldLayoutMkLst>
        </pc:sldLayoutChg>
      </pc:sldMasterChg>
      <pc:sldMasterChg chg="mod setBg modSldLayout">
        <pc:chgData name="Simon Shaxted" userId="9f9508456a4a5dab" providerId="LiveId" clId="{D94B20FD-09CB-497C-8FE9-C19589433614}" dt="2023-08-08T08:00:24.571" v="3642" actId="6014"/>
        <pc:sldMasterMkLst>
          <pc:docMk/>
          <pc:sldMasterMk cId="3147357156" sldId="2147483809"/>
        </pc:sldMasterMkLst>
        <pc:sldLayoutChg chg="modSp mod setBg">
          <pc:chgData name="Simon Shaxted" userId="9f9508456a4a5dab" providerId="LiveId" clId="{D94B20FD-09CB-497C-8FE9-C19589433614}" dt="2023-08-08T07:53:01.798" v="3618" actId="6014"/>
          <pc:sldLayoutMkLst>
            <pc:docMk/>
            <pc:sldMasterMk cId="3147357156" sldId="2147483809"/>
            <pc:sldLayoutMk cId="2835410433" sldId="2147483810"/>
          </pc:sldLayoutMkLst>
          <pc:spChg chg="mod">
            <ac:chgData name="Simon Shaxted" userId="9f9508456a4a5dab" providerId="LiveId" clId="{D94B20FD-09CB-497C-8FE9-C19589433614}" dt="2023-08-08T07:50:40.043" v="3613" actId="20577"/>
            <ac:spMkLst>
              <pc:docMk/>
              <pc:sldMasterMk cId="3147357156" sldId="2147483809"/>
              <pc:sldLayoutMk cId="2835410433" sldId="2147483810"/>
              <ac:spMk id="5" creationId="{59D2ECB1-66C2-765B-F8B8-A4BEC93069EA}"/>
            </ac:spMkLst>
          </pc:spChg>
          <pc:spChg chg="mod">
            <ac:chgData name="Simon Shaxted" userId="9f9508456a4a5dab" providerId="LiveId" clId="{D94B20FD-09CB-497C-8FE9-C19589433614}" dt="2023-08-08T07:48:49.892" v="3524" actId="20577"/>
            <ac:spMkLst>
              <pc:docMk/>
              <pc:sldMasterMk cId="3147357156" sldId="2147483809"/>
              <pc:sldLayoutMk cId="2835410433" sldId="2147483810"/>
              <ac:spMk id="6" creationId="{53693442-5CB7-7CAF-1BEE-1FF158B2935D}"/>
            </ac:spMkLst>
          </pc:spChg>
          <pc:spChg chg="mod">
            <ac:chgData name="Simon Shaxted" userId="9f9508456a4a5dab" providerId="LiveId" clId="{D94B20FD-09CB-497C-8FE9-C19589433614}" dt="2023-08-08T07:50:25.924" v="3583" actId="20577"/>
            <ac:spMkLst>
              <pc:docMk/>
              <pc:sldMasterMk cId="3147357156" sldId="2147483809"/>
              <pc:sldLayoutMk cId="2835410433" sldId="2147483810"/>
              <ac:spMk id="24" creationId="{3C13EE68-7ABC-E9FB-07BE-E79E2D495CEA}"/>
            </ac:spMkLst>
          </pc:spChg>
        </pc:sldLayoutChg>
        <pc:sldLayoutChg chg="mod setBg">
          <pc:chgData name="Simon Shaxted" userId="9f9508456a4a5dab" providerId="LiveId" clId="{D94B20FD-09CB-497C-8FE9-C19589433614}" dt="2023-08-08T07:54:26.781" v="3623" actId="6014"/>
          <pc:sldLayoutMkLst>
            <pc:docMk/>
            <pc:sldMasterMk cId="3147357156" sldId="2147483809"/>
            <pc:sldLayoutMk cId="1846589417" sldId="2147483811"/>
          </pc:sldLayoutMkLst>
        </pc:sldLayoutChg>
        <pc:sldLayoutChg chg="mod setBg">
          <pc:chgData name="Simon Shaxted" userId="9f9508456a4a5dab" providerId="LiveId" clId="{D94B20FD-09CB-497C-8FE9-C19589433614}" dt="2023-08-08T07:54:38.521" v="3624" actId="6014"/>
          <pc:sldLayoutMkLst>
            <pc:docMk/>
            <pc:sldMasterMk cId="3147357156" sldId="2147483809"/>
            <pc:sldLayoutMk cId="1167251616" sldId="2147483812"/>
          </pc:sldLayoutMkLst>
        </pc:sldLayoutChg>
        <pc:sldLayoutChg chg="mod setBg">
          <pc:chgData name="Simon Shaxted" userId="9f9508456a4a5dab" providerId="LiveId" clId="{D94B20FD-09CB-497C-8FE9-C19589433614}" dt="2023-08-08T07:58:19.174" v="3634" actId="6014"/>
          <pc:sldLayoutMkLst>
            <pc:docMk/>
            <pc:sldMasterMk cId="3147357156" sldId="2147483809"/>
            <pc:sldLayoutMk cId="3506582601" sldId="2147483813"/>
          </pc:sldLayoutMkLst>
        </pc:sldLayoutChg>
        <pc:sldLayoutChg chg="mod setBg">
          <pc:chgData name="Simon Shaxted" userId="9f9508456a4a5dab" providerId="LiveId" clId="{D94B20FD-09CB-497C-8FE9-C19589433614}" dt="2023-08-08T07:58:34.061" v="3635" actId="6014"/>
          <pc:sldLayoutMkLst>
            <pc:docMk/>
            <pc:sldMasterMk cId="3147357156" sldId="2147483809"/>
            <pc:sldLayoutMk cId="3460238171" sldId="2147483814"/>
          </pc:sldLayoutMkLst>
        </pc:sldLayoutChg>
        <pc:sldLayoutChg chg="mod setBg">
          <pc:chgData name="Simon Shaxted" userId="9f9508456a4a5dab" providerId="LiveId" clId="{D94B20FD-09CB-497C-8FE9-C19589433614}" dt="2023-08-08T08:00:24.571" v="3642" actId="6014"/>
          <pc:sldLayoutMkLst>
            <pc:docMk/>
            <pc:sldMasterMk cId="3147357156" sldId="2147483809"/>
            <pc:sldLayoutMk cId="1268263400" sldId="2147483815"/>
          </pc:sldLayoutMkLst>
        </pc:sldLayoutChg>
      </pc:sldMasterChg>
      <pc:sldMasterChg chg="addSp delSp modSp mod setBg modSldLayout">
        <pc:chgData name="Simon Shaxted" userId="9f9508456a4a5dab" providerId="LiveId" clId="{D94B20FD-09CB-497C-8FE9-C19589433614}" dt="2023-08-08T08:33:53.284" v="3786" actId="6014"/>
        <pc:sldMasterMkLst>
          <pc:docMk/>
          <pc:sldMasterMk cId="214980577" sldId="2147483816"/>
        </pc:sldMasterMkLst>
        <pc:spChg chg="add mod ord">
          <ac:chgData name="Simon Shaxted" userId="9f9508456a4a5dab" providerId="LiveId" clId="{D94B20FD-09CB-497C-8FE9-C19589433614}" dt="2023-08-08T08:04:25.094" v="3652" actId="167"/>
          <ac:spMkLst>
            <pc:docMk/>
            <pc:sldMasterMk cId="214980577" sldId="2147483816"/>
            <ac:spMk id="3" creationId="{FD6B8E3E-B86F-7FFB-7BBF-67B0F5967729}"/>
          </ac:spMkLst>
        </pc:spChg>
        <pc:spChg chg="del">
          <ac:chgData name="Simon Shaxted" userId="9f9508456a4a5dab" providerId="LiveId" clId="{D94B20FD-09CB-497C-8FE9-C19589433614}" dt="2023-08-08T08:04:22.370" v="3650" actId="478"/>
          <ac:spMkLst>
            <pc:docMk/>
            <pc:sldMasterMk cId="214980577" sldId="2147483816"/>
            <ac:spMk id="6" creationId="{52B0D346-7417-BAA2-CA1A-D30482FB61B6}"/>
          </ac:spMkLst>
        </pc:spChg>
        <pc:picChg chg="ord">
          <ac:chgData name="Simon Shaxted" userId="9f9508456a4a5dab" providerId="LiveId" clId="{D94B20FD-09CB-497C-8FE9-C19589433614}" dt="2023-08-08T08:04:28.644" v="3653" actId="167"/>
          <ac:picMkLst>
            <pc:docMk/>
            <pc:sldMasterMk cId="214980577" sldId="2147483816"/>
            <ac:picMk id="10" creationId="{2CACB844-F517-DDC7-5097-C0B4D14E7FEE}"/>
          </ac:picMkLst>
        </pc:picChg>
        <pc:sldLayoutChg chg="mod setBg">
          <pc:chgData name="Simon Shaxted" userId="9f9508456a4a5dab" providerId="LiveId" clId="{D94B20FD-09CB-497C-8FE9-C19589433614}" dt="2023-08-08T08:13:59.021" v="3666" actId="6014"/>
          <pc:sldLayoutMkLst>
            <pc:docMk/>
            <pc:sldMasterMk cId="214980577" sldId="2147483816"/>
            <pc:sldLayoutMk cId="4018683898" sldId="2147483817"/>
          </pc:sldLayoutMkLst>
        </pc:sldLayoutChg>
        <pc:sldLayoutChg chg="mod setBg">
          <pc:chgData name="Simon Shaxted" userId="9f9508456a4a5dab" providerId="LiveId" clId="{D94B20FD-09CB-497C-8FE9-C19589433614}" dt="2023-08-08T08:14:09.851" v="3667" actId="6014"/>
          <pc:sldLayoutMkLst>
            <pc:docMk/>
            <pc:sldMasterMk cId="214980577" sldId="2147483816"/>
            <pc:sldLayoutMk cId="3139837993" sldId="2147483818"/>
          </pc:sldLayoutMkLst>
        </pc:sldLayoutChg>
        <pc:sldLayoutChg chg="mod setBg">
          <pc:chgData name="Simon Shaxted" userId="9f9508456a4a5dab" providerId="LiveId" clId="{D94B20FD-09CB-497C-8FE9-C19589433614}" dt="2023-08-08T08:14:20.791" v="3668" actId="6014"/>
          <pc:sldLayoutMkLst>
            <pc:docMk/>
            <pc:sldMasterMk cId="214980577" sldId="2147483816"/>
            <pc:sldLayoutMk cId="2607361856" sldId="2147483819"/>
          </pc:sldLayoutMkLst>
        </pc:sldLayoutChg>
        <pc:sldLayoutChg chg="mod setBg">
          <pc:chgData name="Simon Shaxted" userId="9f9508456a4a5dab" providerId="LiveId" clId="{D94B20FD-09CB-497C-8FE9-C19589433614}" dt="2023-08-08T08:14:28.444" v="3669" actId="6014"/>
          <pc:sldLayoutMkLst>
            <pc:docMk/>
            <pc:sldMasterMk cId="214980577" sldId="2147483816"/>
            <pc:sldLayoutMk cId="2402928173" sldId="2147483820"/>
          </pc:sldLayoutMkLst>
        </pc:sldLayoutChg>
        <pc:sldLayoutChg chg="mod setBg">
          <pc:chgData name="Simon Shaxted" userId="9f9508456a4a5dab" providerId="LiveId" clId="{D94B20FD-09CB-497C-8FE9-C19589433614}" dt="2023-08-08T08:14:37.204" v="3670" actId="6014"/>
          <pc:sldLayoutMkLst>
            <pc:docMk/>
            <pc:sldMasterMk cId="214980577" sldId="2147483816"/>
            <pc:sldLayoutMk cId="312049844" sldId="2147483821"/>
          </pc:sldLayoutMkLst>
        </pc:sldLayoutChg>
        <pc:sldLayoutChg chg="mod setBg">
          <pc:chgData name="Simon Shaxted" userId="9f9508456a4a5dab" providerId="LiveId" clId="{D94B20FD-09CB-497C-8FE9-C19589433614}" dt="2023-08-08T08:14:47.651" v="3671" actId="6014"/>
          <pc:sldLayoutMkLst>
            <pc:docMk/>
            <pc:sldMasterMk cId="214980577" sldId="2147483816"/>
            <pc:sldLayoutMk cId="1036963160" sldId="2147483822"/>
          </pc:sldLayoutMkLst>
        </pc:sldLayoutChg>
      </pc:sldMasterChg>
      <pc:sldMasterChg chg="setBg">
        <pc:chgData name="Simon Shaxted" userId="9f9508456a4a5dab" providerId="LiveId" clId="{D94B20FD-09CB-497C-8FE9-C19589433614}" dt="2023-08-08T08:03:16.598" v="3646"/>
        <pc:sldMasterMkLst>
          <pc:docMk/>
          <pc:sldMasterMk cId="1120899869" sldId="2147483816"/>
        </pc:sldMasterMkLst>
      </pc:sldMasterChg>
      <pc:sldMasterChg chg="addSp delSp modSp mod setBg modSldLayout">
        <pc:chgData name="Simon Shaxted" userId="9f9508456a4a5dab" providerId="LiveId" clId="{D94B20FD-09CB-497C-8FE9-C19589433614}" dt="2023-08-08T08:23:12.254" v="3723" actId="735"/>
        <pc:sldMasterMkLst>
          <pc:docMk/>
          <pc:sldMasterMk cId="964749415" sldId="2147483823"/>
        </pc:sldMasterMkLst>
        <pc:spChg chg="add mod ord">
          <ac:chgData name="Simon Shaxted" userId="9f9508456a4a5dab" providerId="LiveId" clId="{D94B20FD-09CB-497C-8FE9-C19589433614}" dt="2023-08-08T08:18:02.230" v="3678" actId="167"/>
          <ac:spMkLst>
            <pc:docMk/>
            <pc:sldMasterMk cId="964749415" sldId="2147483823"/>
            <ac:spMk id="3" creationId="{B3D6C746-A29D-545F-4275-C94F64A2C39C}"/>
          </ac:spMkLst>
        </pc:spChg>
        <pc:spChg chg="del">
          <ac:chgData name="Simon Shaxted" userId="9f9508456a4a5dab" providerId="LiveId" clId="{D94B20FD-09CB-497C-8FE9-C19589433614}" dt="2023-08-08T08:17:55.197" v="3676" actId="478"/>
          <ac:spMkLst>
            <pc:docMk/>
            <pc:sldMasterMk cId="964749415" sldId="2147483823"/>
            <ac:spMk id="6" creationId="{52B0D346-7417-BAA2-CA1A-D30482FB61B6}"/>
          </ac:spMkLst>
        </pc:spChg>
        <pc:picChg chg="ord">
          <ac:chgData name="Simon Shaxted" userId="9f9508456a4a5dab" providerId="LiveId" clId="{D94B20FD-09CB-497C-8FE9-C19589433614}" dt="2023-08-08T08:18:06.797" v="3679" actId="167"/>
          <ac:picMkLst>
            <pc:docMk/>
            <pc:sldMasterMk cId="964749415" sldId="2147483823"/>
            <ac:picMk id="10" creationId="{2CACB844-F517-DDC7-5097-C0B4D14E7FEE}"/>
          </ac:picMkLst>
        </pc:picChg>
        <pc:sldLayoutChg chg="mod setBg">
          <pc:chgData name="Simon Shaxted" userId="9f9508456a4a5dab" providerId="LiveId" clId="{D94B20FD-09CB-497C-8FE9-C19589433614}" dt="2023-08-08T08:18:31.098" v="3681" actId="6014"/>
          <pc:sldLayoutMkLst>
            <pc:docMk/>
            <pc:sldMasterMk cId="964749415" sldId="2147483823"/>
            <pc:sldLayoutMk cId="3023143170" sldId="2147483824"/>
          </pc:sldLayoutMkLst>
        </pc:sldLayoutChg>
        <pc:sldLayoutChg chg="mod setBg">
          <pc:chgData name="Simon Shaxted" userId="9f9508456a4a5dab" providerId="LiveId" clId="{D94B20FD-09CB-497C-8FE9-C19589433614}" dt="2023-08-08T08:18:36.368" v="3682" actId="6014"/>
          <pc:sldLayoutMkLst>
            <pc:docMk/>
            <pc:sldMasterMk cId="964749415" sldId="2147483823"/>
            <pc:sldLayoutMk cId="1437880635" sldId="2147483825"/>
          </pc:sldLayoutMkLst>
        </pc:sldLayoutChg>
        <pc:sldLayoutChg chg="mod setBg">
          <pc:chgData name="Simon Shaxted" userId="9f9508456a4a5dab" providerId="LiveId" clId="{D94B20FD-09CB-497C-8FE9-C19589433614}" dt="2023-08-08T08:18:43.289" v="3683" actId="6014"/>
          <pc:sldLayoutMkLst>
            <pc:docMk/>
            <pc:sldMasterMk cId="964749415" sldId="2147483823"/>
            <pc:sldLayoutMk cId="3953187008" sldId="2147483826"/>
          </pc:sldLayoutMkLst>
        </pc:sldLayoutChg>
        <pc:sldLayoutChg chg="mod setBg">
          <pc:chgData name="Simon Shaxted" userId="9f9508456a4a5dab" providerId="LiveId" clId="{D94B20FD-09CB-497C-8FE9-C19589433614}" dt="2023-08-08T08:18:49.935" v="3684" actId="6014"/>
          <pc:sldLayoutMkLst>
            <pc:docMk/>
            <pc:sldMasterMk cId="964749415" sldId="2147483823"/>
            <pc:sldLayoutMk cId="3323052919" sldId="2147483827"/>
          </pc:sldLayoutMkLst>
        </pc:sldLayoutChg>
        <pc:sldLayoutChg chg="mod setBg">
          <pc:chgData name="Simon Shaxted" userId="9f9508456a4a5dab" providerId="LiveId" clId="{D94B20FD-09CB-497C-8FE9-C19589433614}" dt="2023-08-08T08:19:03.137" v="3685" actId="6014"/>
          <pc:sldLayoutMkLst>
            <pc:docMk/>
            <pc:sldMasterMk cId="964749415" sldId="2147483823"/>
            <pc:sldLayoutMk cId="1585656588" sldId="2147483828"/>
          </pc:sldLayoutMkLst>
        </pc:sldLayoutChg>
        <pc:sldLayoutChg chg="mod setBg">
          <pc:chgData name="Simon Shaxted" userId="9f9508456a4a5dab" providerId="LiveId" clId="{D94B20FD-09CB-497C-8FE9-C19589433614}" dt="2023-08-08T08:19:09.504" v="3686" actId="6014"/>
          <pc:sldLayoutMkLst>
            <pc:docMk/>
            <pc:sldMasterMk cId="964749415" sldId="2147483823"/>
            <pc:sldLayoutMk cId="556648136" sldId="2147483829"/>
          </pc:sldLayoutMkLst>
        </pc:sldLayoutChg>
      </pc:sldMasterChg>
      <pc:sldMasterChg chg="addSp delSp modSp mod setBg modSldLayout">
        <pc:chgData name="Simon Shaxted" userId="9f9508456a4a5dab" providerId="LiveId" clId="{D94B20FD-09CB-497C-8FE9-C19589433614}" dt="2023-08-08T08:22:30.030" v="3719" actId="6014"/>
        <pc:sldMasterMkLst>
          <pc:docMk/>
          <pc:sldMasterMk cId="2877208244" sldId="2147483830"/>
        </pc:sldMasterMkLst>
        <pc:spChg chg="del">
          <ac:chgData name="Simon Shaxted" userId="9f9508456a4a5dab" providerId="LiveId" clId="{D94B20FD-09CB-497C-8FE9-C19589433614}" dt="2023-08-08T08:20:41.648" v="3697" actId="478"/>
          <ac:spMkLst>
            <pc:docMk/>
            <pc:sldMasterMk cId="2877208244" sldId="2147483830"/>
            <ac:spMk id="3" creationId="{B3D6C746-A29D-545F-4275-C94F64A2C39C}"/>
          </ac:spMkLst>
        </pc:spChg>
        <pc:spChg chg="add mod ord">
          <ac:chgData name="Simon Shaxted" userId="9f9508456a4a5dab" providerId="LiveId" clId="{D94B20FD-09CB-497C-8FE9-C19589433614}" dt="2023-08-08T08:20:44.276" v="3699" actId="167"/>
          <ac:spMkLst>
            <pc:docMk/>
            <pc:sldMasterMk cId="2877208244" sldId="2147483830"/>
            <ac:spMk id="4" creationId="{0091C11D-B06B-F3D6-8E9A-567C1997FB8B}"/>
          </ac:spMkLst>
        </pc:spChg>
        <pc:picChg chg="ord">
          <ac:chgData name="Simon Shaxted" userId="9f9508456a4a5dab" providerId="LiveId" clId="{D94B20FD-09CB-497C-8FE9-C19589433614}" dt="2023-08-08T08:20:46.285" v="3700" actId="167"/>
          <ac:picMkLst>
            <pc:docMk/>
            <pc:sldMasterMk cId="2877208244" sldId="2147483830"/>
            <ac:picMk id="10" creationId="{2CACB844-F517-DDC7-5097-C0B4D14E7FEE}"/>
          </ac:picMkLst>
        </pc:picChg>
        <pc:sldLayoutChg chg="modSp mod setBg">
          <pc:chgData name="Simon Shaxted" userId="9f9508456a4a5dab" providerId="LiveId" clId="{D94B20FD-09CB-497C-8FE9-C19589433614}" dt="2023-08-08T08:21:56.155" v="3714" actId="6014"/>
          <pc:sldLayoutMkLst>
            <pc:docMk/>
            <pc:sldMasterMk cId="2877208244" sldId="2147483830"/>
            <pc:sldLayoutMk cId="3369262284" sldId="2147483831"/>
          </pc:sldLayoutMkLst>
          <pc:spChg chg="mod">
            <ac:chgData name="Simon Shaxted" userId="9f9508456a4a5dab" providerId="LiveId" clId="{D94B20FD-09CB-497C-8FE9-C19589433614}" dt="2023-08-08T08:21:03.553" v="3701" actId="207"/>
            <ac:spMkLst>
              <pc:docMk/>
              <pc:sldMasterMk cId="2877208244" sldId="2147483830"/>
              <pc:sldLayoutMk cId="3369262284" sldId="2147483831"/>
              <ac:spMk id="2" creationId="{8E005DC3-AC87-02C4-8E54-AC3911D14CC8}"/>
            </ac:spMkLst>
          </pc:spChg>
        </pc:sldLayoutChg>
        <pc:sldLayoutChg chg="modSp mod setBg">
          <pc:chgData name="Simon Shaxted" userId="9f9508456a4a5dab" providerId="LiveId" clId="{D94B20FD-09CB-497C-8FE9-C19589433614}" dt="2023-08-08T08:22:04.581" v="3715" actId="6014"/>
          <pc:sldLayoutMkLst>
            <pc:docMk/>
            <pc:sldMasterMk cId="2877208244" sldId="2147483830"/>
            <pc:sldLayoutMk cId="1779690730" sldId="2147483832"/>
          </pc:sldLayoutMkLst>
          <pc:spChg chg="mod">
            <ac:chgData name="Simon Shaxted" userId="9f9508456a4a5dab" providerId="LiveId" clId="{D94B20FD-09CB-497C-8FE9-C19589433614}" dt="2023-08-08T08:21:08.290" v="3702" actId="207"/>
            <ac:spMkLst>
              <pc:docMk/>
              <pc:sldMasterMk cId="2877208244" sldId="2147483830"/>
              <pc:sldLayoutMk cId="1779690730" sldId="2147483832"/>
              <ac:spMk id="2" creationId="{8E005DC3-AC87-02C4-8E54-AC3911D14CC8}"/>
            </ac:spMkLst>
          </pc:spChg>
        </pc:sldLayoutChg>
        <pc:sldLayoutChg chg="modSp mod setBg">
          <pc:chgData name="Simon Shaxted" userId="9f9508456a4a5dab" providerId="LiveId" clId="{D94B20FD-09CB-497C-8FE9-C19589433614}" dt="2023-08-08T08:22:11.149" v="3716" actId="6014"/>
          <pc:sldLayoutMkLst>
            <pc:docMk/>
            <pc:sldMasterMk cId="2877208244" sldId="2147483830"/>
            <pc:sldLayoutMk cId="2429484621" sldId="2147483833"/>
          </pc:sldLayoutMkLst>
          <pc:spChg chg="mod">
            <ac:chgData name="Simon Shaxted" userId="9f9508456a4a5dab" providerId="LiveId" clId="{D94B20FD-09CB-497C-8FE9-C19589433614}" dt="2023-08-08T08:21:13.422" v="3703" actId="207"/>
            <ac:spMkLst>
              <pc:docMk/>
              <pc:sldMasterMk cId="2877208244" sldId="2147483830"/>
              <pc:sldLayoutMk cId="2429484621" sldId="2147483833"/>
              <ac:spMk id="2" creationId="{8E005DC3-AC87-02C4-8E54-AC3911D14CC8}"/>
            </ac:spMkLst>
          </pc:spChg>
        </pc:sldLayoutChg>
        <pc:sldLayoutChg chg="modSp mod setBg">
          <pc:chgData name="Simon Shaxted" userId="9f9508456a4a5dab" providerId="LiveId" clId="{D94B20FD-09CB-497C-8FE9-C19589433614}" dt="2023-08-08T08:22:17.049" v="3717" actId="6014"/>
          <pc:sldLayoutMkLst>
            <pc:docMk/>
            <pc:sldMasterMk cId="2877208244" sldId="2147483830"/>
            <pc:sldLayoutMk cId="3916673771" sldId="2147483834"/>
          </pc:sldLayoutMkLst>
          <pc:spChg chg="mod">
            <ac:chgData name="Simon Shaxted" userId="9f9508456a4a5dab" providerId="LiveId" clId="{D94B20FD-09CB-497C-8FE9-C19589433614}" dt="2023-08-08T08:21:17.245" v="3704" actId="207"/>
            <ac:spMkLst>
              <pc:docMk/>
              <pc:sldMasterMk cId="2877208244" sldId="2147483830"/>
              <pc:sldLayoutMk cId="3916673771" sldId="2147483834"/>
              <ac:spMk id="2" creationId="{8E005DC3-AC87-02C4-8E54-AC3911D14CC8}"/>
            </ac:spMkLst>
          </pc:spChg>
        </pc:sldLayoutChg>
        <pc:sldLayoutChg chg="modSp mod setBg">
          <pc:chgData name="Simon Shaxted" userId="9f9508456a4a5dab" providerId="LiveId" clId="{D94B20FD-09CB-497C-8FE9-C19589433614}" dt="2023-08-08T08:22:22.866" v="3718" actId="6014"/>
          <pc:sldLayoutMkLst>
            <pc:docMk/>
            <pc:sldMasterMk cId="2877208244" sldId="2147483830"/>
            <pc:sldLayoutMk cId="1622877680" sldId="2147483835"/>
          </pc:sldLayoutMkLst>
          <pc:spChg chg="mod">
            <ac:chgData name="Simon Shaxted" userId="9f9508456a4a5dab" providerId="LiveId" clId="{D94B20FD-09CB-497C-8FE9-C19589433614}" dt="2023-08-08T08:21:23.077" v="3705" actId="207"/>
            <ac:spMkLst>
              <pc:docMk/>
              <pc:sldMasterMk cId="2877208244" sldId="2147483830"/>
              <pc:sldLayoutMk cId="1622877680" sldId="2147483835"/>
              <ac:spMk id="2" creationId="{8E005DC3-AC87-02C4-8E54-AC3911D14CC8}"/>
            </ac:spMkLst>
          </pc:spChg>
        </pc:sldLayoutChg>
        <pc:sldLayoutChg chg="modSp mod setBg">
          <pc:chgData name="Simon Shaxted" userId="9f9508456a4a5dab" providerId="LiveId" clId="{D94B20FD-09CB-497C-8FE9-C19589433614}" dt="2023-08-08T08:22:30.030" v="3719" actId="6014"/>
          <pc:sldLayoutMkLst>
            <pc:docMk/>
            <pc:sldMasterMk cId="2877208244" sldId="2147483830"/>
            <pc:sldLayoutMk cId="1247025844" sldId="2147483836"/>
          </pc:sldLayoutMkLst>
          <pc:spChg chg="mod">
            <ac:chgData name="Simon Shaxted" userId="9f9508456a4a5dab" providerId="LiveId" clId="{D94B20FD-09CB-497C-8FE9-C19589433614}" dt="2023-08-08T08:21:32.539" v="3706" actId="207"/>
            <ac:spMkLst>
              <pc:docMk/>
              <pc:sldMasterMk cId="2877208244" sldId="2147483830"/>
              <pc:sldLayoutMk cId="1247025844" sldId="2147483836"/>
              <ac:spMk id="2" creationId="{8E005DC3-AC87-02C4-8E54-AC3911D14CC8}"/>
            </ac:spMkLst>
          </pc:spChg>
        </pc:sldLayoutChg>
      </pc:sldMasterChg>
    </pc:docChg>
  </pc:docChgLst>
  <pc:docChgLst>
    <pc:chgData name="Simon Shaxted" userId="9f9508456a4a5dab" providerId="LiveId" clId="{53DF8D8A-B524-44C4-8F22-7074E8F7CF6C}"/>
    <pc:docChg chg="undo redo custSel modSld modMainMaster">
      <pc:chgData name="Simon Shaxted" userId="9f9508456a4a5dab" providerId="LiveId" clId="{53DF8D8A-B524-44C4-8F22-7074E8F7CF6C}" dt="2023-09-01T15:42:50.980" v="835"/>
      <pc:docMkLst>
        <pc:docMk/>
      </pc:docMkLst>
      <pc:sldMasterChg chg="modSldLayout">
        <pc:chgData name="Simon Shaxted" userId="9f9508456a4a5dab" providerId="LiveId" clId="{53DF8D8A-B524-44C4-8F22-7074E8F7CF6C}" dt="2023-09-01T10:01:42.894" v="1" actId="6014"/>
        <pc:sldMasterMkLst>
          <pc:docMk/>
          <pc:sldMasterMk cId="1307841505" sldId="2147483690"/>
        </pc:sldMasterMkLst>
        <pc:sldLayoutChg chg="mod">
          <pc:chgData name="Simon Shaxted" userId="9f9508456a4a5dab" providerId="LiveId" clId="{53DF8D8A-B524-44C4-8F22-7074E8F7CF6C}" dt="2023-09-01T10:01:42.894" v="1" actId="6014"/>
          <pc:sldLayoutMkLst>
            <pc:docMk/>
            <pc:sldMasterMk cId="1307841505" sldId="2147483690"/>
            <pc:sldLayoutMk cId="824499018" sldId="2147483845"/>
          </pc:sldLayoutMkLst>
        </pc:sldLayoutChg>
      </pc:sldMasterChg>
      <pc:sldMasterChg chg="modSldLayout">
        <pc:chgData name="Simon Shaxted" userId="9f9508456a4a5dab" providerId="LiveId" clId="{53DF8D8A-B524-44C4-8F22-7074E8F7CF6C}" dt="2023-09-01T10:01:11.310" v="0" actId="6014"/>
        <pc:sldMasterMkLst>
          <pc:docMk/>
          <pc:sldMasterMk cId="214336556" sldId="2147483698"/>
        </pc:sldMasterMkLst>
        <pc:sldLayoutChg chg="mod">
          <pc:chgData name="Simon Shaxted" userId="9f9508456a4a5dab" providerId="LiveId" clId="{53DF8D8A-B524-44C4-8F22-7074E8F7CF6C}" dt="2023-09-01T10:01:11.310" v="0" actId="6014"/>
          <pc:sldLayoutMkLst>
            <pc:docMk/>
            <pc:sldMasterMk cId="214336556" sldId="2147483698"/>
            <pc:sldLayoutMk cId="2684137716" sldId="2147483846"/>
          </pc:sldLayoutMkLst>
        </pc:sldLayoutChg>
      </pc:sldMasterChg>
      <pc:sldMasterChg chg="addSp delSp modSp mod">
        <pc:chgData name="Simon Shaxted" userId="9f9508456a4a5dab" providerId="LiveId" clId="{53DF8D8A-B524-44C4-8F22-7074E8F7CF6C}" dt="2023-09-01T14:15:40.215" v="540" actId="478"/>
        <pc:sldMasterMkLst>
          <pc:docMk/>
          <pc:sldMasterMk cId="4114493599" sldId="2147483700"/>
        </pc:sldMasterMkLst>
        <pc:spChg chg="add mod ord">
          <ac:chgData name="Simon Shaxted" userId="9f9508456a4a5dab" providerId="LiveId" clId="{53DF8D8A-B524-44C4-8F22-7074E8F7CF6C}" dt="2023-09-01T14:15:36.438" v="539" actId="167"/>
          <ac:spMkLst>
            <pc:docMk/>
            <pc:sldMasterMk cId="4114493599" sldId="2147483700"/>
            <ac:spMk id="2" creationId="{08C584B9-471D-01DD-9DD7-9B51D9E00B42}"/>
          </ac:spMkLst>
        </pc:spChg>
        <pc:spChg chg="del">
          <ac:chgData name="Simon Shaxted" userId="9f9508456a4a5dab" providerId="LiveId" clId="{53DF8D8A-B524-44C4-8F22-7074E8F7CF6C}" dt="2023-09-01T14:15:40.215" v="540" actId="478"/>
          <ac:spMkLst>
            <pc:docMk/>
            <pc:sldMasterMk cId="4114493599" sldId="2147483700"/>
            <ac:spMk id="5" creationId="{94320091-928B-0355-801A-5B7CD4200678}"/>
          </ac:spMkLst>
        </pc:spChg>
      </pc:sldMasterChg>
      <pc:sldMasterChg chg="addSldLayout modSldLayout">
        <pc:chgData name="Simon Shaxted" userId="9f9508456a4a5dab" providerId="LiveId" clId="{53DF8D8A-B524-44C4-8F22-7074E8F7CF6C}" dt="2023-09-01T15:21:02.286" v="666" actId="6014"/>
        <pc:sldMasterMkLst>
          <pc:docMk/>
          <pc:sldMasterMk cId="3610234048" sldId="2147483708"/>
        </pc:sldMasterMkLst>
        <pc:sldLayoutChg chg="modSp add mod modTransition">
          <pc:chgData name="Simon Shaxted" userId="9f9508456a4a5dab" providerId="LiveId" clId="{53DF8D8A-B524-44C4-8F22-7074E8F7CF6C}" dt="2023-09-01T15:21:02.286" v="666" actId="6014"/>
          <pc:sldLayoutMkLst>
            <pc:docMk/>
            <pc:sldMasterMk cId="3610234048" sldId="2147483708"/>
            <pc:sldLayoutMk cId="2855302321" sldId="2147483838"/>
          </pc:sldLayoutMkLst>
          <pc:spChg chg="mod">
            <ac:chgData name="Simon Shaxted" userId="9f9508456a4a5dab" providerId="LiveId" clId="{53DF8D8A-B524-44C4-8F22-7074E8F7CF6C}" dt="2023-09-01T15:20:35.114" v="665" actId="20577"/>
            <ac:spMkLst>
              <pc:docMk/>
              <pc:sldMasterMk cId="3610234048" sldId="2147483708"/>
              <pc:sldLayoutMk cId="2855302321" sldId="2147483838"/>
              <ac:spMk id="4" creationId="{51D4280B-AF5A-5AEB-884F-8BA5942B4E08}"/>
            </ac:spMkLst>
          </pc:spChg>
        </pc:sldLayoutChg>
      </pc:sldMasterChg>
      <pc:sldMasterChg chg="addSp delSp modSp mod">
        <pc:chgData name="Simon Shaxted" userId="9f9508456a4a5dab" providerId="LiveId" clId="{53DF8D8A-B524-44C4-8F22-7074E8F7CF6C}" dt="2023-09-01T14:16:09.970" v="546" actId="478"/>
        <pc:sldMasterMkLst>
          <pc:docMk/>
          <pc:sldMasterMk cId="1321125317" sldId="2147483713"/>
        </pc:sldMasterMkLst>
        <pc:spChg chg="add mod ord">
          <ac:chgData name="Simon Shaxted" userId="9f9508456a4a5dab" providerId="LiveId" clId="{53DF8D8A-B524-44C4-8F22-7074E8F7CF6C}" dt="2023-09-01T14:16:06.514" v="545" actId="167"/>
          <ac:spMkLst>
            <pc:docMk/>
            <pc:sldMasterMk cId="1321125317" sldId="2147483713"/>
            <ac:spMk id="2" creationId="{4BACA0C4-8273-BF03-F829-A6154C5E9DF3}"/>
          </ac:spMkLst>
        </pc:spChg>
        <pc:spChg chg="del">
          <ac:chgData name="Simon Shaxted" userId="9f9508456a4a5dab" providerId="LiveId" clId="{53DF8D8A-B524-44C4-8F22-7074E8F7CF6C}" dt="2023-09-01T14:16:09.970" v="546" actId="478"/>
          <ac:spMkLst>
            <pc:docMk/>
            <pc:sldMasterMk cId="1321125317" sldId="2147483713"/>
            <ac:spMk id="9" creationId="{6F657AA3-C3ED-535E-8232-20312260D1F7}"/>
          </ac:spMkLst>
        </pc:spChg>
      </pc:sldMasterChg>
      <pc:sldMasterChg chg="addSp delSp modSp mod">
        <pc:chgData name="Simon Shaxted" userId="9f9508456a4a5dab" providerId="LiveId" clId="{53DF8D8A-B524-44C4-8F22-7074E8F7CF6C}" dt="2023-09-01T14:15:00.538" v="534" actId="478"/>
        <pc:sldMasterMkLst>
          <pc:docMk/>
          <pc:sldMasterMk cId="128930782" sldId="2147483724"/>
        </pc:sldMasterMkLst>
        <pc:spChg chg="del mod">
          <ac:chgData name="Simon Shaxted" userId="9f9508456a4a5dab" providerId="LiveId" clId="{53DF8D8A-B524-44C4-8F22-7074E8F7CF6C}" dt="2023-09-01T14:15:00.538" v="534" actId="478"/>
          <ac:spMkLst>
            <pc:docMk/>
            <pc:sldMasterMk cId="128930782" sldId="2147483724"/>
            <ac:spMk id="2" creationId="{E8902B91-56B5-17B4-6AA1-DBE6CE09903B}"/>
          </ac:spMkLst>
        </pc:spChg>
        <pc:spChg chg="add mod ord">
          <ac:chgData name="Simon Shaxted" userId="9f9508456a4a5dab" providerId="LiveId" clId="{53DF8D8A-B524-44C4-8F22-7074E8F7CF6C}" dt="2023-09-01T14:14:56.922" v="533" actId="167"/>
          <ac:spMkLst>
            <pc:docMk/>
            <pc:sldMasterMk cId="128930782" sldId="2147483724"/>
            <ac:spMk id="3" creationId="{3E8DA710-0D15-6C18-6AE5-7E0F5E248BC6}"/>
          </ac:spMkLst>
        </pc:spChg>
      </pc:sldMasterChg>
      <pc:sldMasterChg chg="modSldLayout sldLayoutOrd">
        <pc:chgData name="Simon Shaxted" userId="9f9508456a4a5dab" providerId="LiveId" clId="{53DF8D8A-B524-44C4-8F22-7074E8F7CF6C}" dt="2023-09-01T15:35:48.538" v="803" actId="14838"/>
        <pc:sldMasterMkLst>
          <pc:docMk/>
          <pc:sldMasterMk cId="2241275065" sldId="2147483727"/>
        </pc:sldMasterMkLst>
        <pc:sldLayoutChg chg="addSp modSp mod">
          <pc:chgData name="Simon Shaxted" userId="9f9508456a4a5dab" providerId="LiveId" clId="{53DF8D8A-B524-44C4-8F22-7074E8F7CF6C}" dt="2023-09-01T10:36:44.171" v="149" actId="20577"/>
          <pc:sldLayoutMkLst>
            <pc:docMk/>
            <pc:sldMasterMk cId="2241275065" sldId="2147483727"/>
            <pc:sldLayoutMk cId="596087607" sldId="2147483728"/>
          </pc:sldLayoutMkLst>
          <pc:spChg chg="mod">
            <ac:chgData name="Simon Shaxted" userId="9f9508456a4a5dab" providerId="LiveId" clId="{53DF8D8A-B524-44C4-8F22-7074E8F7CF6C}" dt="2023-09-01T10:35:58.669" v="70" actId="1076"/>
            <ac:spMkLst>
              <pc:docMk/>
              <pc:sldMasterMk cId="2241275065" sldId="2147483727"/>
              <pc:sldLayoutMk cId="596087607" sldId="2147483728"/>
              <ac:spMk id="4" creationId="{505F8246-5E9A-1411-4ACB-165830666304}"/>
            </ac:spMkLst>
          </pc:spChg>
          <pc:spChg chg="add mod">
            <ac:chgData name="Simon Shaxted" userId="9f9508456a4a5dab" providerId="LiveId" clId="{53DF8D8A-B524-44C4-8F22-7074E8F7CF6C}" dt="2023-09-01T10:35:21.378" v="66" actId="164"/>
            <ac:spMkLst>
              <pc:docMk/>
              <pc:sldMasterMk cId="2241275065" sldId="2147483727"/>
              <pc:sldLayoutMk cId="596087607" sldId="2147483728"/>
              <ac:spMk id="5" creationId="{7EA6353A-C88F-EBB6-6D48-549F2781003A}"/>
            </ac:spMkLst>
          </pc:spChg>
          <pc:spChg chg="add mod">
            <ac:chgData name="Simon Shaxted" userId="9f9508456a4a5dab" providerId="LiveId" clId="{53DF8D8A-B524-44C4-8F22-7074E8F7CF6C}" dt="2023-09-01T10:35:17.434" v="65" actId="164"/>
            <ac:spMkLst>
              <pc:docMk/>
              <pc:sldMasterMk cId="2241275065" sldId="2147483727"/>
              <pc:sldLayoutMk cId="596087607" sldId="2147483728"/>
              <ac:spMk id="7" creationId="{1B302412-8A8E-23C8-43F5-A30868F04A09}"/>
            </ac:spMkLst>
          </pc:spChg>
          <pc:spChg chg="add mod">
            <ac:chgData name="Simon Shaxted" userId="9f9508456a4a5dab" providerId="LiveId" clId="{53DF8D8A-B524-44C4-8F22-7074E8F7CF6C}" dt="2023-09-01T10:35:02.483" v="64" actId="164"/>
            <ac:spMkLst>
              <pc:docMk/>
              <pc:sldMasterMk cId="2241275065" sldId="2147483727"/>
              <pc:sldLayoutMk cId="596087607" sldId="2147483728"/>
              <ac:spMk id="9" creationId="{6AEED96E-B5B4-912D-A3BE-4C7EED3E5765}"/>
            </ac:spMkLst>
          </pc:spChg>
          <pc:spChg chg="add mod">
            <ac:chgData name="Simon Shaxted" userId="9f9508456a4a5dab" providerId="LiveId" clId="{53DF8D8A-B524-44C4-8F22-7074E8F7CF6C}" dt="2023-09-01T10:36:44.171" v="149" actId="20577"/>
            <ac:spMkLst>
              <pc:docMk/>
              <pc:sldMasterMk cId="2241275065" sldId="2147483727"/>
              <pc:sldLayoutMk cId="596087607" sldId="2147483728"/>
              <ac:spMk id="14" creationId="{8988E61E-1759-76CE-4925-92480FA110DA}"/>
            </ac:spMkLst>
          </pc:spChg>
          <pc:grpChg chg="add mod">
            <ac:chgData name="Simon Shaxted" userId="9f9508456a4a5dab" providerId="LiveId" clId="{53DF8D8A-B524-44C4-8F22-7074E8F7CF6C}" dt="2023-09-01T10:36:12.452" v="88" actId="1035"/>
            <ac:grpSpMkLst>
              <pc:docMk/>
              <pc:sldMasterMk cId="2241275065" sldId="2147483727"/>
              <pc:sldLayoutMk cId="596087607" sldId="2147483728"/>
              <ac:grpSpMk id="11" creationId="{91DBC32F-2C27-241F-3C88-93107B20BC4C}"/>
            </ac:grpSpMkLst>
          </pc:grpChg>
          <pc:grpChg chg="add mod">
            <ac:chgData name="Simon Shaxted" userId="9f9508456a4a5dab" providerId="LiveId" clId="{53DF8D8A-B524-44C4-8F22-7074E8F7CF6C}" dt="2023-09-01T10:36:12.452" v="88" actId="1035"/>
            <ac:grpSpMkLst>
              <pc:docMk/>
              <pc:sldMasterMk cId="2241275065" sldId="2147483727"/>
              <pc:sldLayoutMk cId="596087607" sldId="2147483728"/>
              <ac:grpSpMk id="12" creationId="{39EF1703-0292-8614-DBC3-6C9153DE968A}"/>
            </ac:grpSpMkLst>
          </pc:grpChg>
          <pc:grpChg chg="add mod">
            <ac:chgData name="Simon Shaxted" userId="9f9508456a4a5dab" providerId="LiveId" clId="{53DF8D8A-B524-44C4-8F22-7074E8F7CF6C}" dt="2023-09-01T10:36:12.452" v="88" actId="1035"/>
            <ac:grpSpMkLst>
              <pc:docMk/>
              <pc:sldMasterMk cId="2241275065" sldId="2147483727"/>
              <pc:sldLayoutMk cId="596087607" sldId="2147483728"/>
              <ac:grpSpMk id="13" creationId="{6C473D62-9334-554B-4E68-0CC1AEB1E702}"/>
            </ac:grpSpMkLst>
          </pc:grpChg>
          <pc:picChg chg="add mod">
            <ac:chgData name="Simon Shaxted" userId="9f9508456a4a5dab" providerId="LiveId" clId="{53DF8D8A-B524-44C4-8F22-7074E8F7CF6C}" dt="2023-09-01T10:35:21.378" v="66" actId="164"/>
            <ac:picMkLst>
              <pc:docMk/>
              <pc:sldMasterMk cId="2241275065" sldId="2147483727"/>
              <pc:sldLayoutMk cId="596087607" sldId="2147483728"/>
              <ac:picMk id="6" creationId="{B5E2BA56-7588-345C-590E-4755840E5DD4}"/>
            </ac:picMkLst>
          </pc:picChg>
          <pc:picChg chg="add mod">
            <ac:chgData name="Simon Shaxted" userId="9f9508456a4a5dab" providerId="LiveId" clId="{53DF8D8A-B524-44C4-8F22-7074E8F7CF6C}" dt="2023-09-01T10:35:17.434" v="65" actId="164"/>
            <ac:picMkLst>
              <pc:docMk/>
              <pc:sldMasterMk cId="2241275065" sldId="2147483727"/>
              <pc:sldLayoutMk cId="596087607" sldId="2147483728"/>
              <ac:picMk id="8" creationId="{DC22FCBB-67F5-E1D4-F2B4-D68E0F333E9A}"/>
            </ac:picMkLst>
          </pc:picChg>
          <pc:picChg chg="add mod">
            <ac:chgData name="Simon Shaxted" userId="9f9508456a4a5dab" providerId="LiveId" clId="{53DF8D8A-B524-44C4-8F22-7074E8F7CF6C}" dt="2023-09-01T10:35:02.483" v="64" actId="164"/>
            <ac:picMkLst>
              <pc:docMk/>
              <pc:sldMasterMk cId="2241275065" sldId="2147483727"/>
              <pc:sldLayoutMk cId="596087607" sldId="2147483728"/>
              <ac:picMk id="10" creationId="{FAA64118-57F6-3504-A477-2A54D5723AD4}"/>
            </ac:picMkLst>
          </pc:picChg>
        </pc:sldLayoutChg>
        <pc:sldLayoutChg chg="modSp mod">
          <pc:chgData name="Simon Shaxted" userId="9f9508456a4a5dab" providerId="LiveId" clId="{53DF8D8A-B524-44C4-8F22-7074E8F7CF6C}" dt="2023-09-01T15:35:48.538" v="803" actId="14838"/>
          <pc:sldLayoutMkLst>
            <pc:docMk/>
            <pc:sldMasterMk cId="2241275065" sldId="2147483727"/>
            <pc:sldLayoutMk cId="3303536651" sldId="2147483730"/>
          </pc:sldLayoutMkLst>
          <pc:spChg chg="mod">
            <ac:chgData name="Simon Shaxted" userId="9f9508456a4a5dab" providerId="LiveId" clId="{53DF8D8A-B524-44C4-8F22-7074E8F7CF6C}" dt="2023-09-01T11:33:00.460" v="334" actId="207"/>
            <ac:spMkLst>
              <pc:docMk/>
              <pc:sldMasterMk cId="2241275065" sldId="2147483727"/>
              <pc:sldLayoutMk cId="3303536651" sldId="2147483730"/>
              <ac:spMk id="5" creationId="{6872F2CC-9FDE-E364-8806-1E9628C7FAA8}"/>
            </ac:spMkLst>
          </pc:spChg>
          <pc:spChg chg="mod">
            <ac:chgData name="Simon Shaxted" userId="9f9508456a4a5dab" providerId="LiveId" clId="{53DF8D8A-B524-44C4-8F22-7074E8F7CF6C}" dt="2023-09-01T11:31:35.262" v="320" actId="2085"/>
            <ac:spMkLst>
              <pc:docMk/>
              <pc:sldMasterMk cId="2241275065" sldId="2147483727"/>
              <pc:sldLayoutMk cId="3303536651" sldId="2147483730"/>
              <ac:spMk id="8" creationId="{FC0B280E-FBF5-E03D-A0E0-BE7B1236ABCE}"/>
            </ac:spMkLst>
          </pc:spChg>
          <pc:spChg chg="mod">
            <ac:chgData name="Simon Shaxted" userId="9f9508456a4a5dab" providerId="LiveId" clId="{53DF8D8A-B524-44C4-8F22-7074E8F7CF6C}" dt="2023-09-01T15:35:48.538" v="803" actId="14838"/>
            <ac:spMkLst>
              <pc:docMk/>
              <pc:sldMasterMk cId="2241275065" sldId="2147483727"/>
              <pc:sldLayoutMk cId="3303536651" sldId="2147483730"/>
              <ac:spMk id="10" creationId="{12F4FD8D-FA07-0C66-DCE5-22395CF074A8}"/>
            </ac:spMkLst>
          </pc:spChg>
          <pc:spChg chg="mod">
            <ac:chgData name="Simon Shaxted" userId="9f9508456a4a5dab" providerId="LiveId" clId="{53DF8D8A-B524-44C4-8F22-7074E8F7CF6C}" dt="2023-09-01T11:33:00.460" v="334" actId="207"/>
            <ac:spMkLst>
              <pc:docMk/>
              <pc:sldMasterMk cId="2241275065" sldId="2147483727"/>
              <pc:sldLayoutMk cId="3303536651" sldId="2147483730"/>
              <ac:spMk id="12" creationId="{94B04400-BCE3-CB90-399C-00792C944242}"/>
            </ac:spMkLst>
          </pc:spChg>
          <pc:spChg chg="mod">
            <ac:chgData name="Simon Shaxted" userId="9f9508456a4a5dab" providerId="LiveId" clId="{53DF8D8A-B524-44C4-8F22-7074E8F7CF6C}" dt="2023-09-01T11:33:00.460" v="334" actId="207"/>
            <ac:spMkLst>
              <pc:docMk/>
              <pc:sldMasterMk cId="2241275065" sldId="2147483727"/>
              <pc:sldLayoutMk cId="3303536651" sldId="2147483730"/>
              <ac:spMk id="13" creationId="{B4E556FF-E173-41FE-FFFF-53B78C28D73C}"/>
            </ac:spMkLst>
          </pc:spChg>
        </pc:sldLayoutChg>
        <pc:sldLayoutChg chg="modSp mod">
          <pc:chgData name="Simon Shaxted" userId="9f9508456a4a5dab" providerId="LiveId" clId="{53DF8D8A-B524-44C4-8F22-7074E8F7CF6C}" dt="2023-09-01T14:35:35.458" v="595" actId="14861"/>
          <pc:sldLayoutMkLst>
            <pc:docMk/>
            <pc:sldMasterMk cId="2241275065" sldId="2147483727"/>
            <pc:sldLayoutMk cId="654728835" sldId="2147483731"/>
          </pc:sldLayoutMkLst>
          <pc:spChg chg="mod">
            <ac:chgData name="Simon Shaxted" userId="9f9508456a4a5dab" providerId="LiveId" clId="{53DF8D8A-B524-44C4-8F22-7074E8F7CF6C}" dt="2023-09-01T14:35:35.458" v="595" actId="14861"/>
            <ac:spMkLst>
              <pc:docMk/>
              <pc:sldMasterMk cId="2241275065" sldId="2147483727"/>
              <pc:sldLayoutMk cId="654728835" sldId="2147483731"/>
              <ac:spMk id="4" creationId="{1F02934A-FD40-6F4B-9DDA-D0D67A1CA3B0}"/>
            </ac:spMkLst>
          </pc:spChg>
          <pc:spChg chg="mod">
            <ac:chgData name="Simon Shaxted" userId="9f9508456a4a5dab" providerId="LiveId" clId="{53DF8D8A-B524-44C4-8F22-7074E8F7CF6C}" dt="2023-09-01T14:35:35.458" v="595" actId="14861"/>
            <ac:spMkLst>
              <pc:docMk/>
              <pc:sldMasterMk cId="2241275065" sldId="2147483727"/>
              <pc:sldLayoutMk cId="654728835" sldId="2147483731"/>
              <ac:spMk id="10" creationId="{77463680-44BE-622E-A9A8-BD81B5119726}"/>
            </ac:spMkLst>
          </pc:spChg>
          <pc:spChg chg="mod">
            <ac:chgData name="Simon Shaxted" userId="9f9508456a4a5dab" providerId="LiveId" clId="{53DF8D8A-B524-44C4-8F22-7074E8F7CF6C}" dt="2023-09-01T14:35:35.458" v="595" actId="14861"/>
            <ac:spMkLst>
              <pc:docMk/>
              <pc:sldMasterMk cId="2241275065" sldId="2147483727"/>
              <pc:sldLayoutMk cId="654728835" sldId="2147483731"/>
              <ac:spMk id="12" creationId="{0C8037E9-522B-4AFC-7605-09043A36A9CE}"/>
            </ac:spMkLst>
          </pc:spChg>
          <pc:spChg chg="mod">
            <ac:chgData name="Simon Shaxted" userId="9f9508456a4a5dab" providerId="LiveId" clId="{53DF8D8A-B524-44C4-8F22-7074E8F7CF6C}" dt="2023-09-01T14:35:35.458" v="595" actId="14861"/>
            <ac:spMkLst>
              <pc:docMk/>
              <pc:sldMasterMk cId="2241275065" sldId="2147483727"/>
              <pc:sldLayoutMk cId="654728835" sldId="2147483731"/>
              <ac:spMk id="13" creationId="{6C751071-FCE7-5D92-7045-8AD32C73FA0A}"/>
            </ac:spMkLst>
          </pc:spChg>
        </pc:sldLayoutChg>
        <pc:sldLayoutChg chg="addSp modSp mod modAnim">
          <pc:chgData name="Simon Shaxted" userId="9f9508456a4a5dab" providerId="LiveId" clId="{53DF8D8A-B524-44C4-8F22-7074E8F7CF6C}" dt="2023-09-01T10:37:51.861" v="176" actId="1036"/>
          <pc:sldLayoutMkLst>
            <pc:docMk/>
            <pc:sldMasterMk cId="2241275065" sldId="2147483727"/>
            <pc:sldLayoutMk cId="2598786810" sldId="2147483785"/>
          </pc:sldLayoutMkLst>
          <pc:spChg chg="add mod">
            <ac:chgData name="Simon Shaxted" userId="9f9508456a4a5dab" providerId="LiveId" clId="{53DF8D8A-B524-44C4-8F22-7074E8F7CF6C}" dt="2023-09-01T10:37:51.861" v="176" actId="1036"/>
            <ac:spMkLst>
              <pc:docMk/>
              <pc:sldMasterMk cId="2241275065" sldId="2147483727"/>
              <pc:sldLayoutMk cId="2598786810" sldId="2147483785"/>
              <ac:spMk id="4" creationId="{AFA1297C-B810-9F12-F4EB-AA9F7FD2555F}"/>
            </ac:spMkLst>
          </pc:spChg>
        </pc:sldLayoutChg>
        <pc:sldLayoutChg chg="addSp modSp mod ord modAnim">
          <pc:chgData name="Simon Shaxted" userId="9f9508456a4a5dab" providerId="LiveId" clId="{53DF8D8A-B524-44C4-8F22-7074E8F7CF6C}" dt="2023-09-01T14:35:52.183" v="596" actId="14861"/>
          <pc:sldLayoutMkLst>
            <pc:docMk/>
            <pc:sldMasterMk cId="2241275065" sldId="2147483727"/>
            <pc:sldLayoutMk cId="4198440859" sldId="2147483786"/>
          </pc:sldLayoutMkLst>
          <pc:spChg chg="add mod">
            <ac:chgData name="Simon Shaxted" userId="9f9508456a4a5dab" providerId="LiveId" clId="{53DF8D8A-B524-44C4-8F22-7074E8F7CF6C}" dt="2023-09-01T10:38:21.837" v="193" actId="14100"/>
            <ac:spMkLst>
              <pc:docMk/>
              <pc:sldMasterMk cId="2241275065" sldId="2147483727"/>
              <pc:sldLayoutMk cId="4198440859" sldId="2147483786"/>
              <ac:spMk id="4" creationId="{86A583A7-5945-B8C2-2807-1E09C3BC4AB4}"/>
            </ac:spMkLst>
          </pc:spChg>
          <pc:spChg chg="mod">
            <ac:chgData name="Simon Shaxted" userId="9f9508456a4a5dab" providerId="LiveId" clId="{53DF8D8A-B524-44C4-8F22-7074E8F7CF6C}" dt="2023-09-01T14:35:52.183" v="596" actId="14861"/>
            <ac:spMkLst>
              <pc:docMk/>
              <pc:sldMasterMk cId="2241275065" sldId="2147483727"/>
              <pc:sldLayoutMk cId="4198440859" sldId="2147483786"/>
              <ac:spMk id="5" creationId="{5CC1D51A-4A2F-41AC-8D07-4F35E3034336}"/>
            </ac:spMkLst>
          </pc:spChg>
          <pc:spChg chg="mod">
            <ac:chgData name="Simon Shaxted" userId="9f9508456a4a5dab" providerId="LiveId" clId="{53DF8D8A-B524-44C4-8F22-7074E8F7CF6C}" dt="2023-09-01T14:35:52.183" v="596" actId="14861"/>
            <ac:spMkLst>
              <pc:docMk/>
              <pc:sldMasterMk cId="2241275065" sldId="2147483727"/>
              <pc:sldLayoutMk cId="4198440859" sldId="2147483786"/>
              <ac:spMk id="6" creationId="{B518876B-FEC4-706D-6245-D108ACC13D20}"/>
            </ac:spMkLst>
          </pc:spChg>
          <pc:spChg chg="mod">
            <ac:chgData name="Simon Shaxted" userId="9f9508456a4a5dab" providerId="LiveId" clId="{53DF8D8A-B524-44C4-8F22-7074E8F7CF6C}" dt="2023-09-01T14:35:52.183" v="596" actId="14861"/>
            <ac:spMkLst>
              <pc:docMk/>
              <pc:sldMasterMk cId="2241275065" sldId="2147483727"/>
              <pc:sldLayoutMk cId="4198440859" sldId="2147483786"/>
              <ac:spMk id="7" creationId="{09BE5F26-983B-E71F-ED94-59C3749ED869}"/>
            </ac:spMkLst>
          </pc:spChg>
          <pc:spChg chg="mod">
            <ac:chgData name="Simon Shaxted" userId="9f9508456a4a5dab" providerId="LiveId" clId="{53DF8D8A-B524-44C4-8F22-7074E8F7CF6C}" dt="2023-09-01T14:35:52.183" v="596" actId="14861"/>
            <ac:spMkLst>
              <pc:docMk/>
              <pc:sldMasterMk cId="2241275065" sldId="2147483727"/>
              <pc:sldLayoutMk cId="4198440859" sldId="2147483786"/>
              <ac:spMk id="27" creationId="{235B210C-A6D8-A04D-98C0-AB9F986AE18B}"/>
            </ac:spMkLst>
          </pc:spChg>
          <pc:spChg chg="mod">
            <ac:chgData name="Simon Shaxted" userId="9f9508456a4a5dab" providerId="LiveId" clId="{53DF8D8A-B524-44C4-8F22-7074E8F7CF6C}" dt="2023-09-01T14:35:52.183" v="596" actId="14861"/>
            <ac:spMkLst>
              <pc:docMk/>
              <pc:sldMasterMk cId="2241275065" sldId="2147483727"/>
              <pc:sldLayoutMk cId="4198440859" sldId="2147483786"/>
              <ac:spMk id="28" creationId="{89A078E6-FC7A-5105-D03A-5FCBA2DE35CA}"/>
            </ac:spMkLst>
          </pc:spChg>
          <pc:spChg chg="mod">
            <ac:chgData name="Simon Shaxted" userId="9f9508456a4a5dab" providerId="LiveId" clId="{53DF8D8A-B524-44C4-8F22-7074E8F7CF6C}" dt="2023-09-01T14:35:52.183" v="596" actId="14861"/>
            <ac:spMkLst>
              <pc:docMk/>
              <pc:sldMasterMk cId="2241275065" sldId="2147483727"/>
              <pc:sldLayoutMk cId="4198440859" sldId="2147483786"/>
              <ac:spMk id="29" creationId="{F2EE4531-44FB-2E07-39CB-1B1EC7637682}"/>
            </ac:spMkLst>
          </pc:spChg>
        </pc:sldLayoutChg>
        <pc:sldLayoutChg chg="modSp mod">
          <pc:chgData name="Simon Shaxted" userId="9f9508456a4a5dab" providerId="LiveId" clId="{53DF8D8A-B524-44C4-8F22-7074E8F7CF6C}" dt="2023-09-01T11:33:29.286" v="338" actId="20577"/>
          <pc:sldLayoutMkLst>
            <pc:docMk/>
            <pc:sldMasterMk cId="2241275065" sldId="2147483727"/>
            <pc:sldLayoutMk cId="893486120" sldId="2147483787"/>
          </pc:sldLayoutMkLst>
          <pc:spChg chg="mod">
            <ac:chgData name="Simon Shaxted" userId="9f9508456a4a5dab" providerId="LiveId" clId="{53DF8D8A-B524-44C4-8F22-7074E8F7CF6C}" dt="2023-09-01T11:31:07.517" v="315" actId="2085"/>
            <ac:spMkLst>
              <pc:docMk/>
              <pc:sldMasterMk cId="2241275065" sldId="2147483727"/>
              <pc:sldLayoutMk cId="893486120" sldId="2147483787"/>
              <ac:spMk id="4" creationId="{1AF79EFA-7E6D-0B85-1F5E-A45554951FB6}"/>
            </ac:spMkLst>
          </pc:spChg>
          <pc:spChg chg="mod">
            <ac:chgData name="Simon Shaxted" userId="9f9508456a4a5dab" providerId="LiveId" clId="{53DF8D8A-B524-44C4-8F22-7074E8F7CF6C}" dt="2023-09-01T11:31:41.838" v="322" actId="2085"/>
            <ac:spMkLst>
              <pc:docMk/>
              <pc:sldMasterMk cId="2241275065" sldId="2147483727"/>
              <pc:sldLayoutMk cId="893486120" sldId="2147483787"/>
              <ac:spMk id="6" creationId="{9C1F498C-0A23-04A2-8DA8-5DE1A75F8397}"/>
            </ac:spMkLst>
          </pc:spChg>
          <pc:spChg chg="mod">
            <ac:chgData name="Simon Shaxted" userId="9f9508456a4a5dab" providerId="LiveId" clId="{53DF8D8A-B524-44C4-8F22-7074E8F7CF6C}" dt="2023-09-01T11:33:29.286" v="338" actId="20577"/>
            <ac:spMkLst>
              <pc:docMk/>
              <pc:sldMasterMk cId="2241275065" sldId="2147483727"/>
              <pc:sldLayoutMk cId="893486120" sldId="2147483787"/>
              <ac:spMk id="7" creationId="{40BC0B00-65D1-8F06-3A90-C1630663D965}"/>
            </ac:spMkLst>
          </pc:spChg>
        </pc:sldLayoutChg>
      </pc:sldMasterChg>
      <pc:sldMasterChg chg="addSp delSp modSp mod">
        <pc:chgData name="Simon Shaxted" userId="9f9508456a4a5dab" providerId="LiveId" clId="{53DF8D8A-B524-44C4-8F22-7074E8F7CF6C}" dt="2023-09-01T14:23:21.014" v="569" actId="478"/>
        <pc:sldMasterMkLst>
          <pc:docMk/>
          <pc:sldMasterMk cId="3471591406" sldId="2147483766"/>
        </pc:sldMasterMkLst>
        <pc:spChg chg="add mod ord">
          <ac:chgData name="Simon Shaxted" userId="9f9508456a4a5dab" providerId="LiveId" clId="{53DF8D8A-B524-44C4-8F22-7074E8F7CF6C}" dt="2023-09-01T14:23:18.762" v="568" actId="167"/>
          <ac:spMkLst>
            <pc:docMk/>
            <pc:sldMasterMk cId="3471591406" sldId="2147483766"/>
            <ac:spMk id="2" creationId="{E8F3EDB1-7065-1101-B369-E184B52D5672}"/>
          </ac:spMkLst>
        </pc:spChg>
        <pc:spChg chg="del mod">
          <ac:chgData name="Simon Shaxted" userId="9f9508456a4a5dab" providerId="LiveId" clId="{53DF8D8A-B524-44C4-8F22-7074E8F7CF6C}" dt="2023-09-01T14:23:21.014" v="569" actId="478"/>
          <ac:spMkLst>
            <pc:docMk/>
            <pc:sldMasterMk cId="3471591406" sldId="2147483766"/>
            <ac:spMk id="3" creationId="{2D8A0D73-26DC-D5AB-BFCE-D573D730D50E}"/>
          </ac:spMkLst>
        </pc:spChg>
        <pc:spChg chg="mod">
          <ac:chgData name="Simon Shaxted" userId="9f9508456a4a5dab" providerId="LiveId" clId="{53DF8D8A-B524-44C4-8F22-7074E8F7CF6C}" dt="2023-09-01T14:21:58.918" v="556" actId="207"/>
          <ac:spMkLst>
            <pc:docMk/>
            <pc:sldMasterMk cId="3471591406" sldId="2147483766"/>
            <ac:spMk id="6" creationId="{52B0D346-7417-BAA2-CA1A-D30482FB61B6}"/>
          </ac:spMkLst>
        </pc:spChg>
      </pc:sldMasterChg>
      <pc:sldMasterChg chg="addSp delSp modSp mod">
        <pc:chgData name="Simon Shaxted" userId="9f9508456a4a5dab" providerId="LiveId" clId="{53DF8D8A-B524-44C4-8F22-7074E8F7CF6C}" dt="2023-09-01T14:23:42.720" v="572" actId="167"/>
        <pc:sldMasterMkLst>
          <pc:docMk/>
          <pc:sldMasterMk cId="1380052293" sldId="2147483769"/>
        </pc:sldMasterMkLst>
        <pc:spChg chg="del">
          <ac:chgData name="Simon Shaxted" userId="9f9508456a4a5dab" providerId="LiveId" clId="{53DF8D8A-B524-44C4-8F22-7074E8F7CF6C}" dt="2023-09-01T14:23:39.876" v="570" actId="478"/>
          <ac:spMkLst>
            <pc:docMk/>
            <pc:sldMasterMk cId="1380052293" sldId="2147483769"/>
            <ac:spMk id="3" creationId="{74D1EA62-90BD-F7B9-FE7E-D3071F17F337}"/>
          </ac:spMkLst>
        </pc:spChg>
        <pc:spChg chg="add mod ord">
          <ac:chgData name="Simon Shaxted" userId="9f9508456a4a5dab" providerId="LiveId" clId="{53DF8D8A-B524-44C4-8F22-7074E8F7CF6C}" dt="2023-09-01T14:23:42.720" v="572" actId="167"/>
          <ac:spMkLst>
            <pc:docMk/>
            <pc:sldMasterMk cId="1380052293" sldId="2147483769"/>
            <ac:spMk id="4" creationId="{9AE3D3DA-280D-E189-91A8-07A90123BF08}"/>
          </ac:spMkLst>
        </pc:spChg>
      </pc:sldMasterChg>
      <pc:sldMasterChg chg="addSp delSp modSp mod">
        <pc:chgData name="Simon Shaxted" userId="9f9508456a4a5dab" providerId="LiveId" clId="{53DF8D8A-B524-44C4-8F22-7074E8F7CF6C}" dt="2023-09-01T14:23:48.228" v="574"/>
        <pc:sldMasterMkLst>
          <pc:docMk/>
          <pc:sldMasterMk cId="1403245759" sldId="2147483772"/>
        </pc:sldMasterMkLst>
        <pc:spChg chg="del">
          <ac:chgData name="Simon Shaxted" userId="9f9508456a4a5dab" providerId="LiveId" clId="{53DF8D8A-B524-44C4-8F22-7074E8F7CF6C}" dt="2023-09-01T14:23:47.526" v="573" actId="478"/>
          <ac:spMkLst>
            <pc:docMk/>
            <pc:sldMasterMk cId="1403245759" sldId="2147483772"/>
            <ac:spMk id="3" creationId="{B1CFF6BB-0D5E-E1E1-B455-5880D6FA1D48}"/>
          </ac:spMkLst>
        </pc:spChg>
        <pc:spChg chg="add mod">
          <ac:chgData name="Simon Shaxted" userId="9f9508456a4a5dab" providerId="LiveId" clId="{53DF8D8A-B524-44C4-8F22-7074E8F7CF6C}" dt="2023-09-01T14:23:48.228" v="574"/>
          <ac:spMkLst>
            <pc:docMk/>
            <pc:sldMasterMk cId="1403245759" sldId="2147483772"/>
            <ac:spMk id="4" creationId="{575A35B6-93C6-4209-FB15-E153AF95D5E9}"/>
          </ac:spMkLst>
        </pc:spChg>
      </pc:sldMasterChg>
      <pc:sldMasterChg chg="delSp mod modSldLayout">
        <pc:chgData name="Simon Shaxted" userId="9f9508456a4a5dab" providerId="LiveId" clId="{53DF8D8A-B524-44C4-8F22-7074E8F7CF6C}" dt="2023-09-01T15:29:03.319" v="672" actId="29295"/>
        <pc:sldMasterMkLst>
          <pc:docMk/>
          <pc:sldMasterMk cId="612845616" sldId="2147483788"/>
        </pc:sldMasterMkLst>
        <pc:picChg chg="del">
          <ac:chgData name="Simon Shaxted" userId="9f9508456a4a5dab" providerId="LiveId" clId="{53DF8D8A-B524-44C4-8F22-7074E8F7CF6C}" dt="2023-09-01T14:25:19.349" v="580" actId="21"/>
          <ac:picMkLst>
            <pc:docMk/>
            <pc:sldMasterMk cId="612845616" sldId="2147483788"/>
            <ac:picMk id="28" creationId="{37C6E800-B61B-C750-3FA1-CFE3E6AEF636}"/>
          </ac:picMkLst>
        </pc:picChg>
        <pc:sldLayoutChg chg="addSp modSp mod">
          <pc:chgData name="Simon Shaxted" userId="9f9508456a4a5dab" providerId="LiveId" clId="{53DF8D8A-B524-44C4-8F22-7074E8F7CF6C}" dt="2023-09-01T14:25:32.050" v="582" actId="34135"/>
          <pc:sldLayoutMkLst>
            <pc:docMk/>
            <pc:sldMasterMk cId="612845616" sldId="2147483788"/>
            <pc:sldLayoutMk cId="1557757973" sldId="2147483789"/>
          </pc:sldLayoutMkLst>
          <pc:spChg chg="mod">
            <ac:chgData name="Simon Shaxted" userId="9f9508456a4a5dab" providerId="LiveId" clId="{53DF8D8A-B524-44C4-8F22-7074E8F7CF6C}" dt="2023-09-01T12:04:50.743" v="356" actId="14861"/>
            <ac:spMkLst>
              <pc:docMk/>
              <pc:sldMasterMk cId="612845616" sldId="2147483788"/>
              <pc:sldLayoutMk cId="1557757973" sldId="2147483789"/>
              <ac:spMk id="2" creationId="{95FBB098-2FAC-5292-7660-2CF848F18AB6}"/>
            </ac:spMkLst>
          </pc:spChg>
          <pc:spChg chg="mod">
            <ac:chgData name="Simon Shaxted" userId="9f9508456a4a5dab" providerId="LiveId" clId="{53DF8D8A-B524-44C4-8F22-7074E8F7CF6C}" dt="2023-09-01T12:04:50.743" v="356" actId="14861"/>
            <ac:spMkLst>
              <pc:docMk/>
              <pc:sldMasterMk cId="612845616" sldId="2147483788"/>
              <pc:sldLayoutMk cId="1557757973" sldId="2147483789"/>
              <ac:spMk id="5" creationId="{59D2ECB1-66C2-765B-F8B8-A4BEC93069EA}"/>
            </ac:spMkLst>
          </pc:spChg>
          <pc:spChg chg="mod">
            <ac:chgData name="Simon Shaxted" userId="9f9508456a4a5dab" providerId="LiveId" clId="{53DF8D8A-B524-44C4-8F22-7074E8F7CF6C}" dt="2023-09-01T12:04:04.168" v="355" actId="403"/>
            <ac:spMkLst>
              <pc:docMk/>
              <pc:sldMasterMk cId="612845616" sldId="2147483788"/>
              <pc:sldLayoutMk cId="1557757973" sldId="2147483789"/>
              <ac:spMk id="6" creationId="{53693442-5CB7-7CAF-1BEE-1FF158B2935D}"/>
            </ac:spMkLst>
          </pc:spChg>
          <pc:spChg chg="mod">
            <ac:chgData name="Simon Shaxted" userId="9f9508456a4a5dab" providerId="LiveId" clId="{53DF8D8A-B524-44C4-8F22-7074E8F7CF6C}" dt="2023-09-01T12:05:42.965" v="358" actId="14861"/>
            <ac:spMkLst>
              <pc:docMk/>
              <pc:sldMasterMk cId="612845616" sldId="2147483788"/>
              <pc:sldLayoutMk cId="1557757973" sldId="2147483789"/>
              <ac:spMk id="12" creationId="{0E26B0A7-B47F-0E4D-1436-9C2CFB97CE89}"/>
            </ac:spMkLst>
          </pc:spChg>
          <pc:spChg chg="mod">
            <ac:chgData name="Simon Shaxted" userId="9f9508456a4a5dab" providerId="LiveId" clId="{53DF8D8A-B524-44C4-8F22-7074E8F7CF6C}" dt="2023-09-01T12:05:47.558" v="359" actId="14861"/>
            <ac:spMkLst>
              <pc:docMk/>
              <pc:sldMasterMk cId="612845616" sldId="2147483788"/>
              <pc:sldLayoutMk cId="1557757973" sldId="2147483789"/>
              <ac:spMk id="13" creationId="{E0EB0A2C-C252-86AB-3C0A-E3D12FBDAEEE}"/>
            </ac:spMkLst>
          </pc:spChg>
          <pc:spChg chg="mod">
            <ac:chgData name="Simon Shaxted" userId="9f9508456a4a5dab" providerId="LiveId" clId="{53DF8D8A-B524-44C4-8F22-7074E8F7CF6C}" dt="2023-09-01T12:04:50.743" v="356" actId="14861"/>
            <ac:spMkLst>
              <pc:docMk/>
              <pc:sldMasterMk cId="612845616" sldId="2147483788"/>
              <pc:sldLayoutMk cId="1557757973" sldId="2147483789"/>
              <ac:spMk id="23" creationId="{0BC5F5E8-F035-BDE7-8ABC-C6A4B74BB857}"/>
            </ac:spMkLst>
          </pc:spChg>
          <pc:spChg chg="mod">
            <ac:chgData name="Simon Shaxted" userId="9f9508456a4a5dab" providerId="LiveId" clId="{53DF8D8A-B524-44C4-8F22-7074E8F7CF6C}" dt="2023-09-01T12:04:50.743" v="356" actId="14861"/>
            <ac:spMkLst>
              <pc:docMk/>
              <pc:sldMasterMk cId="612845616" sldId="2147483788"/>
              <pc:sldLayoutMk cId="1557757973" sldId="2147483789"/>
              <ac:spMk id="24" creationId="{3C13EE68-7ABC-E9FB-07BE-E79E2D495CEA}"/>
            </ac:spMkLst>
          </pc:spChg>
          <pc:graphicFrameChg chg="mod">
            <ac:chgData name="Simon Shaxted" userId="9f9508456a4a5dab" providerId="LiveId" clId="{53DF8D8A-B524-44C4-8F22-7074E8F7CF6C}" dt="2023-09-01T12:05:25.319" v="357" actId="14861"/>
            <ac:graphicFrameMkLst>
              <pc:docMk/>
              <pc:sldMasterMk cId="612845616" sldId="2147483788"/>
              <pc:sldLayoutMk cId="1557757973" sldId="2147483789"/>
              <ac:graphicFrameMk id="10" creationId="{41AA0765-EC9E-E811-85B7-DA3DD641AAEC}"/>
            </ac:graphicFrameMkLst>
          </pc:graphicFrameChg>
          <pc:picChg chg="add mod">
            <ac:chgData name="Simon Shaxted" userId="9f9508456a4a5dab" providerId="LiveId" clId="{53DF8D8A-B524-44C4-8F22-7074E8F7CF6C}" dt="2023-09-01T14:25:32.050" v="582" actId="34135"/>
            <ac:picMkLst>
              <pc:docMk/>
              <pc:sldMasterMk cId="612845616" sldId="2147483788"/>
              <pc:sldLayoutMk cId="1557757973" sldId="2147483789"/>
              <ac:picMk id="3" creationId="{BA7CC7C3-2150-0D27-3630-B4E9B01BDE3D}"/>
            </ac:picMkLst>
          </pc:picChg>
        </pc:sldLayoutChg>
        <pc:sldLayoutChg chg="addSp modSp mod">
          <pc:chgData name="Simon Shaxted" userId="9f9508456a4a5dab" providerId="LiveId" clId="{53DF8D8A-B524-44C4-8F22-7074E8F7CF6C}" dt="2023-09-01T14:25:38.116" v="584" actId="34135"/>
          <pc:sldLayoutMkLst>
            <pc:docMk/>
            <pc:sldMasterMk cId="612845616" sldId="2147483788"/>
            <pc:sldLayoutMk cId="1762185288" sldId="2147483791"/>
          </pc:sldLayoutMkLst>
          <pc:spChg chg="mod">
            <ac:chgData name="Simon Shaxted" userId="9f9508456a4a5dab" providerId="LiveId" clId="{53DF8D8A-B524-44C4-8F22-7074E8F7CF6C}" dt="2023-09-01T14:24:53.255" v="578" actId="14861"/>
            <ac:spMkLst>
              <pc:docMk/>
              <pc:sldMasterMk cId="612845616" sldId="2147483788"/>
              <pc:sldLayoutMk cId="1762185288" sldId="2147483791"/>
              <ac:spMk id="12" creationId="{0E26B0A7-B47F-0E4D-1436-9C2CFB97CE89}"/>
            </ac:spMkLst>
          </pc:spChg>
          <pc:spChg chg="mod">
            <ac:chgData name="Simon Shaxted" userId="9f9508456a4a5dab" providerId="LiveId" clId="{53DF8D8A-B524-44C4-8F22-7074E8F7CF6C}" dt="2023-09-01T14:25:00.392" v="579" actId="14861"/>
            <ac:spMkLst>
              <pc:docMk/>
              <pc:sldMasterMk cId="612845616" sldId="2147483788"/>
              <pc:sldLayoutMk cId="1762185288" sldId="2147483791"/>
              <ac:spMk id="13" creationId="{E0EB0A2C-C252-86AB-3C0A-E3D12FBDAEEE}"/>
            </ac:spMkLst>
          </pc:spChg>
          <pc:graphicFrameChg chg="mod">
            <ac:chgData name="Simon Shaxted" userId="9f9508456a4a5dab" providerId="LiveId" clId="{53DF8D8A-B524-44C4-8F22-7074E8F7CF6C}" dt="2023-09-01T14:24:42.076" v="577" actId="14861"/>
            <ac:graphicFrameMkLst>
              <pc:docMk/>
              <pc:sldMasterMk cId="612845616" sldId="2147483788"/>
              <pc:sldLayoutMk cId="1762185288" sldId="2147483791"/>
              <ac:graphicFrameMk id="10" creationId="{41AA0765-EC9E-E811-85B7-DA3DD641AAEC}"/>
            </ac:graphicFrameMkLst>
          </pc:graphicFrameChg>
          <pc:picChg chg="add mod">
            <ac:chgData name="Simon Shaxted" userId="9f9508456a4a5dab" providerId="LiveId" clId="{53DF8D8A-B524-44C4-8F22-7074E8F7CF6C}" dt="2023-09-01T14:25:38.116" v="584" actId="34135"/>
            <ac:picMkLst>
              <pc:docMk/>
              <pc:sldMasterMk cId="612845616" sldId="2147483788"/>
              <pc:sldLayoutMk cId="1762185288" sldId="2147483791"/>
              <ac:picMk id="2" creationId="{4A3D1CD2-64FE-ABCB-1EE8-2A6D00B5E41A}"/>
            </ac:picMkLst>
          </pc:picChg>
        </pc:sldLayoutChg>
        <pc:sldLayoutChg chg="addSp modSp mod">
          <pc:chgData name="Simon Shaxted" userId="9f9508456a4a5dab" providerId="LiveId" clId="{53DF8D8A-B524-44C4-8F22-7074E8F7CF6C}" dt="2023-09-01T14:25:56.043" v="590" actId="34135"/>
          <pc:sldLayoutMkLst>
            <pc:docMk/>
            <pc:sldMasterMk cId="612845616" sldId="2147483788"/>
            <pc:sldLayoutMk cId="2441841171" sldId="2147483792"/>
          </pc:sldLayoutMkLst>
          <pc:picChg chg="add mod">
            <ac:chgData name="Simon Shaxted" userId="9f9508456a4a5dab" providerId="LiveId" clId="{53DF8D8A-B524-44C4-8F22-7074E8F7CF6C}" dt="2023-09-01T14:25:56.043" v="590" actId="34135"/>
            <ac:picMkLst>
              <pc:docMk/>
              <pc:sldMasterMk cId="612845616" sldId="2147483788"/>
              <pc:sldLayoutMk cId="2441841171" sldId="2147483792"/>
              <ac:picMk id="3" creationId="{25A7F3CE-EA8D-7E95-AAD3-9701276486C5}"/>
            </ac:picMkLst>
          </pc:picChg>
          <pc:picChg chg="mod">
            <ac:chgData name="Simon Shaxted" userId="9f9508456a4a5dab" providerId="LiveId" clId="{53DF8D8A-B524-44C4-8F22-7074E8F7CF6C}" dt="2023-09-01T10:09:45.938" v="29" actId="1037"/>
            <ac:picMkLst>
              <pc:docMk/>
              <pc:sldMasterMk cId="612845616" sldId="2147483788"/>
              <pc:sldLayoutMk cId="2441841171" sldId="2147483792"/>
              <ac:picMk id="18" creationId="{51E1B2E2-EDCC-665E-888B-8CE9A66DC606}"/>
            </ac:picMkLst>
          </pc:picChg>
          <pc:picChg chg="mod">
            <ac:chgData name="Simon Shaxted" userId="9f9508456a4a5dab" providerId="LiveId" clId="{53DF8D8A-B524-44C4-8F22-7074E8F7CF6C}" dt="2023-09-01T10:09:55.297" v="47" actId="12788"/>
            <ac:picMkLst>
              <pc:docMk/>
              <pc:sldMasterMk cId="612845616" sldId="2147483788"/>
              <pc:sldLayoutMk cId="2441841171" sldId="2147483792"/>
              <ac:picMk id="19" creationId="{9126E01D-6EDC-55CA-C452-F9EE5E824A57}"/>
            </ac:picMkLst>
          </pc:picChg>
          <pc:picChg chg="mod">
            <ac:chgData name="Simon Shaxted" userId="9f9508456a4a5dab" providerId="LiveId" clId="{53DF8D8A-B524-44C4-8F22-7074E8F7CF6C}" dt="2023-09-01T10:10:13.058" v="48" actId="1076"/>
            <ac:picMkLst>
              <pc:docMk/>
              <pc:sldMasterMk cId="612845616" sldId="2147483788"/>
              <pc:sldLayoutMk cId="2441841171" sldId="2147483792"/>
              <ac:picMk id="20" creationId="{3B94533B-1557-97B4-13ED-1FD5B9A742BF}"/>
            </ac:picMkLst>
          </pc:picChg>
        </pc:sldLayoutChg>
        <pc:sldLayoutChg chg="addSp modSp mod">
          <pc:chgData name="Simon Shaxted" userId="9f9508456a4a5dab" providerId="LiveId" clId="{53DF8D8A-B524-44C4-8F22-7074E8F7CF6C}" dt="2023-09-01T14:25:42.921" v="586" actId="34135"/>
          <pc:sldLayoutMkLst>
            <pc:docMk/>
            <pc:sldMasterMk cId="612845616" sldId="2147483788"/>
            <pc:sldLayoutMk cId="2074542532" sldId="2147483793"/>
          </pc:sldLayoutMkLst>
          <pc:picChg chg="add mod">
            <ac:chgData name="Simon Shaxted" userId="9f9508456a4a5dab" providerId="LiveId" clId="{53DF8D8A-B524-44C4-8F22-7074E8F7CF6C}" dt="2023-09-01T14:25:42.921" v="586" actId="34135"/>
            <ac:picMkLst>
              <pc:docMk/>
              <pc:sldMasterMk cId="612845616" sldId="2147483788"/>
              <pc:sldLayoutMk cId="2074542532" sldId="2147483793"/>
              <ac:picMk id="3" creationId="{44679F99-A6D9-5B89-D070-E5DB24AE4A3E}"/>
            </ac:picMkLst>
          </pc:picChg>
        </pc:sldLayoutChg>
        <pc:sldLayoutChg chg="addSp modSp mod">
          <pc:chgData name="Simon Shaxted" userId="9f9508456a4a5dab" providerId="LiveId" clId="{53DF8D8A-B524-44C4-8F22-7074E8F7CF6C}" dt="2023-09-01T14:26:08.792" v="592" actId="34135"/>
          <pc:sldLayoutMkLst>
            <pc:docMk/>
            <pc:sldMasterMk cId="612845616" sldId="2147483788"/>
            <pc:sldLayoutMk cId="3146372462" sldId="2147483794"/>
          </pc:sldLayoutMkLst>
          <pc:spChg chg="mod">
            <ac:chgData name="Simon Shaxted" userId="9f9508456a4a5dab" providerId="LiveId" clId="{53DF8D8A-B524-44C4-8F22-7074E8F7CF6C}" dt="2023-09-01T12:06:19.784" v="360" actId="14861"/>
            <ac:spMkLst>
              <pc:docMk/>
              <pc:sldMasterMk cId="612845616" sldId="2147483788"/>
              <pc:sldLayoutMk cId="3146372462" sldId="2147483794"/>
              <ac:spMk id="2" creationId="{95FBB098-2FAC-5292-7660-2CF848F18AB6}"/>
            </ac:spMkLst>
          </pc:spChg>
          <pc:spChg chg="mod">
            <ac:chgData name="Simon Shaxted" userId="9f9508456a4a5dab" providerId="LiveId" clId="{53DF8D8A-B524-44C4-8F22-7074E8F7CF6C}" dt="2023-09-01T12:06:19.784" v="360" actId="14861"/>
            <ac:spMkLst>
              <pc:docMk/>
              <pc:sldMasterMk cId="612845616" sldId="2147483788"/>
              <pc:sldLayoutMk cId="3146372462" sldId="2147483794"/>
              <ac:spMk id="4" creationId="{AA695C86-FCFD-70DE-6E83-0770C7910E95}"/>
            </ac:spMkLst>
          </pc:spChg>
          <pc:spChg chg="mod">
            <ac:chgData name="Simon Shaxted" userId="9f9508456a4a5dab" providerId="LiveId" clId="{53DF8D8A-B524-44C4-8F22-7074E8F7CF6C}" dt="2023-09-01T12:06:19.784" v="360" actId="14861"/>
            <ac:spMkLst>
              <pc:docMk/>
              <pc:sldMasterMk cId="612845616" sldId="2147483788"/>
              <pc:sldLayoutMk cId="3146372462" sldId="2147483794"/>
              <ac:spMk id="5" creationId="{59D2ECB1-66C2-765B-F8B8-A4BEC93069EA}"/>
            </ac:spMkLst>
          </pc:spChg>
          <pc:spChg chg="mod">
            <ac:chgData name="Simon Shaxted" userId="9f9508456a4a5dab" providerId="LiveId" clId="{53DF8D8A-B524-44C4-8F22-7074E8F7CF6C}" dt="2023-09-01T12:06:19.784" v="360" actId="14861"/>
            <ac:spMkLst>
              <pc:docMk/>
              <pc:sldMasterMk cId="612845616" sldId="2147483788"/>
              <pc:sldLayoutMk cId="3146372462" sldId="2147483794"/>
              <ac:spMk id="7" creationId="{93BC3E8B-D728-7A8A-040B-418B78B02FEE}"/>
            </ac:spMkLst>
          </pc:spChg>
          <pc:spChg chg="mod">
            <ac:chgData name="Simon Shaxted" userId="9f9508456a4a5dab" providerId="LiveId" clId="{53DF8D8A-B524-44C4-8F22-7074E8F7CF6C}" dt="2023-09-01T12:06:19.784" v="360" actId="14861"/>
            <ac:spMkLst>
              <pc:docMk/>
              <pc:sldMasterMk cId="612845616" sldId="2147483788"/>
              <pc:sldLayoutMk cId="3146372462" sldId="2147483794"/>
              <ac:spMk id="21" creationId="{F64DDDAB-0F7C-0FAB-4944-017A7E5DB306}"/>
            </ac:spMkLst>
          </pc:spChg>
          <pc:spChg chg="mod">
            <ac:chgData name="Simon Shaxted" userId="9f9508456a4a5dab" providerId="LiveId" clId="{53DF8D8A-B524-44C4-8F22-7074E8F7CF6C}" dt="2023-09-01T12:06:19.784" v="360" actId="14861"/>
            <ac:spMkLst>
              <pc:docMk/>
              <pc:sldMasterMk cId="612845616" sldId="2147483788"/>
              <pc:sldLayoutMk cId="3146372462" sldId="2147483794"/>
              <ac:spMk id="22" creationId="{4DC62648-C709-ABDD-AF61-A264FD3021BF}"/>
            </ac:spMkLst>
          </pc:spChg>
          <pc:spChg chg="mod">
            <ac:chgData name="Simon Shaxted" userId="9f9508456a4a5dab" providerId="LiveId" clId="{53DF8D8A-B524-44C4-8F22-7074E8F7CF6C}" dt="2023-09-01T12:06:19.784" v="360" actId="14861"/>
            <ac:spMkLst>
              <pc:docMk/>
              <pc:sldMasterMk cId="612845616" sldId="2147483788"/>
              <pc:sldLayoutMk cId="3146372462" sldId="2147483794"/>
              <ac:spMk id="23" creationId="{0BC5F5E8-F035-BDE7-8ABC-C6A4B74BB857}"/>
            </ac:spMkLst>
          </pc:spChg>
          <pc:spChg chg="mod">
            <ac:chgData name="Simon Shaxted" userId="9f9508456a4a5dab" providerId="LiveId" clId="{53DF8D8A-B524-44C4-8F22-7074E8F7CF6C}" dt="2023-09-01T12:06:19.784" v="360" actId="14861"/>
            <ac:spMkLst>
              <pc:docMk/>
              <pc:sldMasterMk cId="612845616" sldId="2147483788"/>
              <pc:sldLayoutMk cId="3146372462" sldId="2147483794"/>
              <ac:spMk id="24" creationId="{3C13EE68-7ABC-E9FB-07BE-E79E2D495CEA}"/>
            </ac:spMkLst>
          </pc:spChg>
          <pc:picChg chg="add mod">
            <ac:chgData name="Simon Shaxted" userId="9f9508456a4a5dab" providerId="LiveId" clId="{53DF8D8A-B524-44C4-8F22-7074E8F7CF6C}" dt="2023-09-01T14:26:08.792" v="592" actId="34135"/>
            <ac:picMkLst>
              <pc:docMk/>
              <pc:sldMasterMk cId="612845616" sldId="2147483788"/>
              <pc:sldLayoutMk cId="3146372462" sldId="2147483794"/>
              <ac:picMk id="3" creationId="{0D402522-9833-AAFC-13F2-3E628FF1BCD4}"/>
            </ac:picMkLst>
          </pc:picChg>
        </pc:sldLayoutChg>
        <pc:sldLayoutChg chg="addSp modSp mod">
          <pc:chgData name="Simon Shaxted" userId="9f9508456a4a5dab" providerId="LiveId" clId="{53DF8D8A-B524-44C4-8F22-7074E8F7CF6C}" dt="2023-09-01T14:25:49.528" v="588" actId="34135"/>
          <pc:sldLayoutMkLst>
            <pc:docMk/>
            <pc:sldMasterMk cId="612845616" sldId="2147483788"/>
            <pc:sldLayoutMk cId="1383550888" sldId="2147483839"/>
          </pc:sldLayoutMkLst>
          <pc:spChg chg="mod">
            <ac:chgData name="Simon Shaxted" userId="9f9508456a4a5dab" providerId="LiveId" clId="{53DF8D8A-B524-44C4-8F22-7074E8F7CF6C}" dt="2023-09-01T10:07:25.522" v="2" actId="14861"/>
            <ac:spMkLst>
              <pc:docMk/>
              <pc:sldMasterMk cId="612845616" sldId="2147483788"/>
              <pc:sldLayoutMk cId="1383550888" sldId="2147483839"/>
              <ac:spMk id="3" creationId="{456B6075-92DB-D965-152E-48A422D47AAF}"/>
            </ac:spMkLst>
          </pc:spChg>
          <pc:spChg chg="mod">
            <ac:chgData name="Simon Shaxted" userId="9f9508456a4a5dab" providerId="LiveId" clId="{53DF8D8A-B524-44C4-8F22-7074E8F7CF6C}" dt="2023-09-01T10:07:50.664" v="3" actId="14861"/>
            <ac:spMkLst>
              <pc:docMk/>
              <pc:sldMasterMk cId="612845616" sldId="2147483788"/>
              <pc:sldLayoutMk cId="1383550888" sldId="2147483839"/>
              <ac:spMk id="8" creationId="{33885F9D-E4BF-F672-DDF4-44DFFD9735D6}"/>
            </ac:spMkLst>
          </pc:spChg>
          <pc:picChg chg="add mod">
            <ac:chgData name="Simon Shaxted" userId="9f9508456a4a5dab" providerId="LiveId" clId="{53DF8D8A-B524-44C4-8F22-7074E8F7CF6C}" dt="2023-09-01T14:25:49.528" v="588" actId="34135"/>
            <ac:picMkLst>
              <pc:docMk/>
              <pc:sldMasterMk cId="612845616" sldId="2147483788"/>
              <pc:sldLayoutMk cId="1383550888" sldId="2147483839"/>
              <ac:picMk id="2" creationId="{3689377B-7C1B-4BF3-F2DC-41DC1D4CDC05}"/>
            </ac:picMkLst>
          </pc:picChg>
        </pc:sldLayoutChg>
        <pc:sldLayoutChg chg="modSp mod">
          <pc:chgData name="Simon Shaxted" userId="9f9508456a4a5dab" providerId="LiveId" clId="{53DF8D8A-B524-44C4-8F22-7074E8F7CF6C}" dt="2023-09-01T15:29:03.319" v="672" actId="29295"/>
          <pc:sldLayoutMkLst>
            <pc:docMk/>
            <pc:sldMasterMk cId="612845616" sldId="2147483788"/>
            <pc:sldLayoutMk cId="2872642523" sldId="2147483848"/>
          </pc:sldLayoutMkLst>
          <pc:picChg chg="mod">
            <ac:chgData name="Simon Shaxted" userId="9f9508456a4a5dab" providerId="LiveId" clId="{53DF8D8A-B524-44C4-8F22-7074E8F7CF6C}" dt="2023-09-01T15:29:03.319" v="672" actId="29295"/>
            <ac:picMkLst>
              <pc:docMk/>
              <pc:sldMasterMk cId="612845616" sldId="2147483788"/>
              <pc:sldLayoutMk cId="2872642523" sldId="2147483848"/>
              <ac:picMk id="14" creationId="{918D24E0-F4FE-CC67-173E-09C53A3EEB45}"/>
            </ac:picMkLst>
          </pc:picChg>
          <pc:picChg chg="mod">
            <ac:chgData name="Simon Shaxted" userId="9f9508456a4a5dab" providerId="LiveId" clId="{53DF8D8A-B524-44C4-8F22-7074E8F7CF6C}" dt="2023-09-01T12:18:04.506" v="383" actId="1076"/>
            <ac:picMkLst>
              <pc:docMk/>
              <pc:sldMasterMk cId="612845616" sldId="2147483788"/>
              <pc:sldLayoutMk cId="2872642523" sldId="2147483848"/>
              <ac:picMk id="16" creationId="{F2546A8D-EF83-B4A0-140A-FD71ACA54524}"/>
            </ac:picMkLst>
          </pc:picChg>
        </pc:sldLayoutChg>
        <pc:sldLayoutChg chg="addSp modSp mod">
          <pc:chgData name="Simon Shaxted" userId="9f9508456a4a5dab" providerId="LiveId" clId="{53DF8D8A-B524-44C4-8F22-7074E8F7CF6C}" dt="2023-09-01T14:26:13.657" v="594" actId="34135"/>
          <pc:sldLayoutMkLst>
            <pc:docMk/>
            <pc:sldMasterMk cId="612845616" sldId="2147483788"/>
            <pc:sldLayoutMk cId="2906822884" sldId="2147483849"/>
          </pc:sldLayoutMkLst>
          <pc:spChg chg="mod">
            <ac:chgData name="Simon Shaxted" userId="9f9508456a4a5dab" providerId="LiveId" clId="{53DF8D8A-B524-44C4-8F22-7074E8F7CF6C}" dt="2023-09-01T12:06:33.672" v="361" actId="14861"/>
            <ac:spMkLst>
              <pc:docMk/>
              <pc:sldMasterMk cId="612845616" sldId="2147483788"/>
              <pc:sldLayoutMk cId="2906822884" sldId="2147483849"/>
              <ac:spMk id="2" creationId="{95FBB098-2FAC-5292-7660-2CF848F18AB6}"/>
            </ac:spMkLst>
          </pc:spChg>
          <pc:spChg chg="mod">
            <ac:chgData name="Simon Shaxted" userId="9f9508456a4a5dab" providerId="LiveId" clId="{53DF8D8A-B524-44C4-8F22-7074E8F7CF6C}" dt="2023-09-01T12:06:33.672" v="361" actId="14861"/>
            <ac:spMkLst>
              <pc:docMk/>
              <pc:sldMasterMk cId="612845616" sldId="2147483788"/>
              <pc:sldLayoutMk cId="2906822884" sldId="2147483849"/>
              <ac:spMk id="4" creationId="{AA695C86-FCFD-70DE-6E83-0770C7910E95}"/>
            </ac:spMkLst>
          </pc:spChg>
          <pc:spChg chg="mod">
            <ac:chgData name="Simon Shaxted" userId="9f9508456a4a5dab" providerId="LiveId" clId="{53DF8D8A-B524-44C4-8F22-7074E8F7CF6C}" dt="2023-09-01T12:06:33.672" v="361" actId="14861"/>
            <ac:spMkLst>
              <pc:docMk/>
              <pc:sldMasterMk cId="612845616" sldId="2147483788"/>
              <pc:sldLayoutMk cId="2906822884" sldId="2147483849"/>
              <ac:spMk id="5" creationId="{59D2ECB1-66C2-765B-F8B8-A4BEC93069EA}"/>
            </ac:spMkLst>
          </pc:spChg>
          <pc:spChg chg="mod">
            <ac:chgData name="Simon Shaxted" userId="9f9508456a4a5dab" providerId="LiveId" clId="{53DF8D8A-B524-44C4-8F22-7074E8F7CF6C}" dt="2023-09-01T12:06:33.672" v="361" actId="14861"/>
            <ac:spMkLst>
              <pc:docMk/>
              <pc:sldMasterMk cId="612845616" sldId="2147483788"/>
              <pc:sldLayoutMk cId="2906822884" sldId="2147483849"/>
              <ac:spMk id="7" creationId="{93BC3E8B-D728-7A8A-040B-418B78B02FEE}"/>
            </ac:spMkLst>
          </pc:spChg>
          <pc:spChg chg="mod">
            <ac:chgData name="Simon Shaxted" userId="9f9508456a4a5dab" providerId="LiveId" clId="{53DF8D8A-B524-44C4-8F22-7074E8F7CF6C}" dt="2023-09-01T12:06:33.672" v="361" actId="14861"/>
            <ac:spMkLst>
              <pc:docMk/>
              <pc:sldMasterMk cId="612845616" sldId="2147483788"/>
              <pc:sldLayoutMk cId="2906822884" sldId="2147483849"/>
              <ac:spMk id="21" creationId="{F64DDDAB-0F7C-0FAB-4944-017A7E5DB306}"/>
            </ac:spMkLst>
          </pc:spChg>
          <pc:spChg chg="mod">
            <ac:chgData name="Simon Shaxted" userId="9f9508456a4a5dab" providerId="LiveId" clId="{53DF8D8A-B524-44C4-8F22-7074E8F7CF6C}" dt="2023-09-01T12:06:33.672" v="361" actId="14861"/>
            <ac:spMkLst>
              <pc:docMk/>
              <pc:sldMasterMk cId="612845616" sldId="2147483788"/>
              <pc:sldLayoutMk cId="2906822884" sldId="2147483849"/>
              <ac:spMk id="22" creationId="{4DC62648-C709-ABDD-AF61-A264FD3021BF}"/>
            </ac:spMkLst>
          </pc:spChg>
          <pc:spChg chg="mod">
            <ac:chgData name="Simon Shaxted" userId="9f9508456a4a5dab" providerId="LiveId" clId="{53DF8D8A-B524-44C4-8F22-7074E8F7CF6C}" dt="2023-09-01T12:06:33.672" v="361" actId="14861"/>
            <ac:spMkLst>
              <pc:docMk/>
              <pc:sldMasterMk cId="612845616" sldId="2147483788"/>
              <pc:sldLayoutMk cId="2906822884" sldId="2147483849"/>
              <ac:spMk id="23" creationId="{0BC5F5E8-F035-BDE7-8ABC-C6A4B74BB857}"/>
            </ac:spMkLst>
          </pc:spChg>
          <pc:spChg chg="mod">
            <ac:chgData name="Simon Shaxted" userId="9f9508456a4a5dab" providerId="LiveId" clId="{53DF8D8A-B524-44C4-8F22-7074E8F7CF6C}" dt="2023-09-01T12:06:33.672" v="361" actId="14861"/>
            <ac:spMkLst>
              <pc:docMk/>
              <pc:sldMasterMk cId="612845616" sldId="2147483788"/>
              <pc:sldLayoutMk cId="2906822884" sldId="2147483849"/>
              <ac:spMk id="24" creationId="{3C13EE68-7ABC-E9FB-07BE-E79E2D495CEA}"/>
            </ac:spMkLst>
          </pc:spChg>
          <pc:picChg chg="add mod">
            <ac:chgData name="Simon Shaxted" userId="9f9508456a4a5dab" providerId="LiveId" clId="{53DF8D8A-B524-44C4-8F22-7074E8F7CF6C}" dt="2023-09-01T14:26:13.657" v="594" actId="34135"/>
            <ac:picMkLst>
              <pc:docMk/>
              <pc:sldMasterMk cId="612845616" sldId="2147483788"/>
              <pc:sldLayoutMk cId="2906822884" sldId="2147483849"/>
              <ac:picMk id="3" creationId="{F6318C74-682B-0B6F-FB91-1E03B7B2405C}"/>
            </ac:picMkLst>
          </pc:picChg>
        </pc:sldLayoutChg>
      </pc:sldMasterChg>
      <pc:sldMasterChg chg="delSp mod modSldLayout">
        <pc:chgData name="Simon Shaxted" userId="9f9508456a4a5dab" providerId="LiveId" clId="{53DF8D8A-B524-44C4-8F22-7074E8F7CF6C}" dt="2023-09-01T15:28:44.648" v="670" actId="29295"/>
        <pc:sldMasterMkLst>
          <pc:docMk/>
          <pc:sldMasterMk cId="989229238" sldId="2147483795"/>
        </pc:sldMasterMkLst>
        <pc:picChg chg="del">
          <ac:chgData name="Simon Shaxted" userId="9f9508456a4a5dab" providerId="LiveId" clId="{53DF8D8A-B524-44C4-8F22-7074E8F7CF6C}" dt="2023-09-01T14:36:58.045" v="601" actId="21"/>
          <ac:picMkLst>
            <pc:docMk/>
            <pc:sldMasterMk cId="989229238" sldId="2147483795"/>
            <ac:picMk id="28" creationId="{37C6E800-B61B-C750-3FA1-CFE3E6AEF636}"/>
          </ac:picMkLst>
        </pc:picChg>
        <pc:sldLayoutChg chg="addSp modSp mod">
          <pc:chgData name="Simon Shaxted" userId="9f9508456a4a5dab" providerId="LiveId" clId="{53DF8D8A-B524-44C4-8F22-7074E8F7CF6C}" dt="2023-09-01T14:37:04.162" v="603" actId="34135"/>
          <pc:sldLayoutMkLst>
            <pc:docMk/>
            <pc:sldMasterMk cId="989229238" sldId="2147483795"/>
            <pc:sldLayoutMk cId="147845027" sldId="2147483796"/>
          </pc:sldLayoutMkLst>
          <pc:spChg chg="mod">
            <ac:chgData name="Simon Shaxted" userId="9f9508456a4a5dab" providerId="LiveId" clId="{53DF8D8A-B524-44C4-8F22-7074E8F7CF6C}" dt="2023-09-01T14:36:05.976" v="597" actId="14861"/>
            <ac:spMkLst>
              <pc:docMk/>
              <pc:sldMasterMk cId="989229238" sldId="2147483795"/>
              <pc:sldLayoutMk cId="147845027" sldId="2147483796"/>
              <ac:spMk id="2" creationId="{95FBB098-2FAC-5292-7660-2CF848F18AB6}"/>
            </ac:spMkLst>
          </pc:spChg>
          <pc:spChg chg="mod">
            <ac:chgData name="Simon Shaxted" userId="9f9508456a4a5dab" providerId="LiveId" clId="{53DF8D8A-B524-44C4-8F22-7074E8F7CF6C}" dt="2023-09-01T14:36:05.976" v="597" actId="14861"/>
            <ac:spMkLst>
              <pc:docMk/>
              <pc:sldMasterMk cId="989229238" sldId="2147483795"/>
              <pc:sldLayoutMk cId="147845027" sldId="2147483796"/>
              <ac:spMk id="5" creationId="{59D2ECB1-66C2-765B-F8B8-A4BEC93069EA}"/>
            </ac:spMkLst>
          </pc:spChg>
          <pc:spChg chg="mod">
            <ac:chgData name="Simon Shaxted" userId="9f9508456a4a5dab" providerId="LiveId" clId="{53DF8D8A-B524-44C4-8F22-7074E8F7CF6C}" dt="2023-09-01T14:36:23.209" v="599" actId="14861"/>
            <ac:spMkLst>
              <pc:docMk/>
              <pc:sldMasterMk cId="989229238" sldId="2147483795"/>
              <pc:sldLayoutMk cId="147845027" sldId="2147483796"/>
              <ac:spMk id="12" creationId="{0E26B0A7-B47F-0E4D-1436-9C2CFB97CE89}"/>
            </ac:spMkLst>
          </pc:spChg>
          <pc:spChg chg="mod">
            <ac:chgData name="Simon Shaxted" userId="9f9508456a4a5dab" providerId="LiveId" clId="{53DF8D8A-B524-44C4-8F22-7074E8F7CF6C}" dt="2023-09-01T14:36:27.244" v="600" actId="14861"/>
            <ac:spMkLst>
              <pc:docMk/>
              <pc:sldMasterMk cId="989229238" sldId="2147483795"/>
              <pc:sldLayoutMk cId="147845027" sldId="2147483796"/>
              <ac:spMk id="13" creationId="{E0EB0A2C-C252-86AB-3C0A-E3D12FBDAEEE}"/>
            </ac:spMkLst>
          </pc:spChg>
          <pc:spChg chg="mod">
            <ac:chgData name="Simon Shaxted" userId="9f9508456a4a5dab" providerId="LiveId" clId="{53DF8D8A-B524-44C4-8F22-7074E8F7CF6C}" dt="2023-09-01T14:36:05.976" v="597" actId="14861"/>
            <ac:spMkLst>
              <pc:docMk/>
              <pc:sldMasterMk cId="989229238" sldId="2147483795"/>
              <pc:sldLayoutMk cId="147845027" sldId="2147483796"/>
              <ac:spMk id="23" creationId="{0BC5F5E8-F035-BDE7-8ABC-C6A4B74BB857}"/>
            </ac:spMkLst>
          </pc:spChg>
          <pc:spChg chg="mod">
            <ac:chgData name="Simon Shaxted" userId="9f9508456a4a5dab" providerId="LiveId" clId="{53DF8D8A-B524-44C4-8F22-7074E8F7CF6C}" dt="2023-09-01T14:36:05.976" v="597" actId="14861"/>
            <ac:spMkLst>
              <pc:docMk/>
              <pc:sldMasterMk cId="989229238" sldId="2147483795"/>
              <pc:sldLayoutMk cId="147845027" sldId="2147483796"/>
              <ac:spMk id="24" creationId="{3C13EE68-7ABC-E9FB-07BE-E79E2D495CEA}"/>
            </ac:spMkLst>
          </pc:spChg>
          <pc:graphicFrameChg chg="mod">
            <ac:chgData name="Simon Shaxted" userId="9f9508456a4a5dab" providerId="LiveId" clId="{53DF8D8A-B524-44C4-8F22-7074E8F7CF6C}" dt="2023-09-01T14:36:16.371" v="598" actId="14861"/>
            <ac:graphicFrameMkLst>
              <pc:docMk/>
              <pc:sldMasterMk cId="989229238" sldId="2147483795"/>
              <pc:sldLayoutMk cId="147845027" sldId="2147483796"/>
              <ac:graphicFrameMk id="10" creationId="{41AA0765-EC9E-E811-85B7-DA3DD641AAEC}"/>
            </ac:graphicFrameMkLst>
          </pc:graphicFrameChg>
          <pc:picChg chg="add mod">
            <ac:chgData name="Simon Shaxted" userId="9f9508456a4a5dab" providerId="LiveId" clId="{53DF8D8A-B524-44C4-8F22-7074E8F7CF6C}" dt="2023-09-01T14:37:04.162" v="603" actId="34135"/>
            <ac:picMkLst>
              <pc:docMk/>
              <pc:sldMasterMk cId="989229238" sldId="2147483795"/>
              <pc:sldLayoutMk cId="147845027" sldId="2147483796"/>
              <ac:picMk id="3" creationId="{2F9D34FF-D9B7-5713-9656-E2B2541E3CB0}"/>
            </ac:picMkLst>
          </pc:picChg>
        </pc:sldLayoutChg>
        <pc:sldLayoutChg chg="addSp modSp mod">
          <pc:chgData name="Simon Shaxted" userId="9f9508456a4a5dab" providerId="LiveId" clId="{53DF8D8A-B524-44C4-8F22-7074E8F7CF6C}" dt="2023-09-01T14:37:10.100" v="605" actId="34135"/>
          <pc:sldLayoutMkLst>
            <pc:docMk/>
            <pc:sldMasterMk cId="989229238" sldId="2147483795"/>
            <pc:sldLayoutMk cId="2827243855" sldId="2147483798"/>
          </pc:sldLayoutMkLst>
          <pc:picChg chg="add mod">
            <ac:chgData name="Simon Shaxted" userId="9f9508456a4a5dab" providerId="LiveId" clId="{53DF8D8A-B524-44C4-8F22-7074E8F7CF6C}" dt="2023-09-01T14:37:10.100" v="605" actId="34135"/>
            <ac:picMkLst>
              <pc:docMk/>
              <pc:sldMasterMk cId="989229238" sldId="2147483795"/>
              <pc:sldLayoutMk cId="2827243855" sldId="2147483798"/>
              <ac:picMk id="3" creationId="{A4E7EF59-AA75-7FC6-4942-EE0FE6E18256}"/>
            </ac:picMkLst>
          </pc:picChg>
        </pc:sldLayoutChg>
        <pc:sldLayoutChg chg="addSp delSp modSp mod">
          <pc:chgData name="Simon Shaxted" userId="9f9508456a4a5dab" providerId="LiveId" clId="{53DF8D8A-B524-44C4-8F22-7074E8F7CF6C}" dt="2023-09-01T14:37:21.410" v="609" actId="34135"/>
          <pc:sldLayoutMkLst>
            <pc:docMk/>
            <pc:sldMasterMk cId="989229238" sldId="2147483795"/>
            <pc:sldLayoutMk cId="1576189004" sldId="2147483799"/>
          </pc:sldLayoutMkLst>
          <pc:spChg chg="mod">
            <ac:chgData name="Simon Shaxted" userId="9f9508456a4a5dab" providerId="LiveId" clId="{53DF8D8A-B524-44C4-8F22-7074E8F7CF6C}" dt="2023-09-01T11:26:35.532" v="284" actId="20577"/>
            <ac:spMkLst>
              <pc:docMk/>
              <pc:sldMasterMk cId="989229238" sldId="2147483795"/>
              <pc:sldLayoutMk cId="1576189004" sldId="2147483799"/>
              <ac:spMk id="6" creationId="{53693442-5CB7-7CAF-1BEE-1FF158B2935D}"/>
            </ac:spMkLst>
          </pc:spChg>
          <pc:picChg chg="add mod">
            <ac:chgData name="Simon Shaxted" userId="9f9508456a4a5dab" providerId="LiveId" clId="{53DF8D8A-B524-44C4-8F22-7074E8F7CF6C}" dt="2023-09-01T10:29:55.037" v="50"/>
            <ac:picMkLst>
              <pc:docMk/>
              <pc:sldMasterMk cId="989229238" sldId="2147483795"/>
              <pc:sldLayoutMk cId="1576189004" sldId="2147483799"/>
              <ac:picMk id="3" creationId="{4D996F36-F1A5-A36B-22B8-97DE7EB4700E}"/>
            </ac:picMkLst>
          </pc:picChg>
          <pc:picChg chg="add mod">
            <ac:chgData name="Simon Shaxted" userId="9f9508456a4a5dab" providerId="LiveId" clId="{53DF8D8A-B524-44C4-8F22-7074E8F7CF6C}" dt="2023-09-01T10:29:55.037" v="50"/>
            <ac:picMkLst>
              <pc:docMk/>
              <pc:sldMasterMk cId="989229238" sldId="2147483795"/>
              <pc:sldLayoutMk cId="1576189004" sldId="2147483799"/>
              <ac:picMk id="4" creationId="{20F59C40-1155-D455-6870-5669F18E5D4F}"/>
            </ac:picMkLst>
          </pc:picChg>
          <pc:picChg chg="add mod">
            <ac:chgData name="Simon Shaxted" userId="9f9508456a4a5dab" providerId="LiveId" clId="{53DF8D8A-B524-44C4-8F22-7074E8F7CF6C}" dt="2023-09-01T10:29:55.037" v="50"/>
            <ac:picMkLst>
              <pc:docMk/>
              <pc:sldMasterMk cId="989229238" sldId="2147483795"/>
              <pc:sldLayoutMk cId="1576189004" sldId="2147483799"/>
              <ac:picMk id="5" creationId="{6A294B1B-0C10-F08C-B1FA-3F10E424C74F}"/>
            </ac:picMkLst>
          </pc:picChg>
          <pc:picChg chg="add mod">
            <ac:chgData name="Simon Shaxted" userId="9f9508456a4a5dab" providerId="LiveId" clId="{53DF8D8A-B524-44C4-8F22-7074E8F7CF6C}" dt="2023-09-01T14:37:21.410" v="609" actId="34135"/>
            <ac:picMkLst>
              <pc:docMk/>
              <pc:sldMasterMk cId="989229238" sldId="2147483795"/>
              <pc:sldLayoutMk cId="1576189004" sldId="2147483799"/>
              <ac:picMk id="10" creationId="{3F081AA1-5D25-052D-DCA6-FC546960E443}"/>
            </ac:picMkLst>
          </pc:picChg>
          <pc:picChg chg="del">
            <ac:chgData name="Simon Shaxted" userId="9f9508456a4a5dab" providerId="LiveId" clId="{53DF8D8A-B524-44C4-8F22-7074E8F7CF6C}" dt="2023-09-01T10:29:54.584" v="49" actId="478"/>
            <ac:picMkLst>
              <pc:docMk/>
              <pc:sldMasterMk cId="989229238" sldId="2147483795"/>
              <pc:sldLayoutMk cId="1576189004" sldId="2147483799"/>
              <ac:picMk id="18" creationId="{51E1B2E2-EDCC-665E-888B-8CE9A66DC606}"/>
            </ac:picMkLst>
          </pc:picChg>
          <pc:picChg chg="del">
            <ac:chgData name="Simon Shaxted" userId="9f9508456a4a5dab" providerId="LiveId" clId="{53DF8D8A-B524-44C4-8F22-7074E8F7CF6C}" dt="2023-09-01T10:29:54.584" v="49" actId="478"/>
            <ac:picMkLst>
              <pc:docMk/>
              <pc:sldMasterMk cId="989229238" sldId="2147483795"/>
              <pc:sldLayoutMk cId="1576189004" sldId="2147483799"/>
              <ac:picMk id="19" creationId="{9126E01D-6EDC-55CA-C452-F9EE5E824A57}"/>
            </ac:picMkLst>
          </pc:picChg>
          <pc:picChg chg="del">
            <ac:chgData name="Simon Shaxted" userId="9f9508456a4a5dab" providerId="LiveId" clId="{53DF8D8A-B524-44C4-8F22-7074E8F7CF6C}" dt="2023-09-01T10:29:54.584" v="49" actId="478"/>
            <ac:picMkLst>
              <pc:docMk/>
              <pc:sldMasterMk cId="989229238" sldId="2147483795"/>
              <pc:sldLayoutMk cId="1576189004" sldId="2147483799"/>
              <ac:picMk id="20" creationId="{3B94533B-1557-97B4-13ED-1FD5B9A742BF}"/>
            </ac:picMkLst>
          </pc:picChg>
        </pc:sldLayoutChg>
        <pc:sldLayoutChg chg="addSp modSp mod">
          <pc:chgData name="Simon Shaxted" userId="9f9508456a4a5dab" providerId="LiveId" clId="{53DF8D8A-B524-44C4-8F22-7074E8F7CF6C}" dt="2023-09-01T14:37:54.547" v="615" actId="14861"/>
          <pc:sldLayoutMkLst>
            <pc:docMk/>
            <pc:sldMasterMk cId="989229238" sldId="2147483795"/>
            <pc:sldLayoutMk cId="2805801312" sldId="2147483801"/>
          </pc:sldLayoutMkLst>
          <pc:spChg chg="mod">
            <ac:chgData name="Simon Shaxted" userId="9f9508456a4a5dab" providerId="LiveId" clId="{53DF8D8A-B524-44C4-8F22-7074E8F7CF6C}" dt="2023-09-01T14:37:54.547" v="615" actId="14861"/>
            <ac:spMkLst>
              <pc:docMk/>
              <pc:sldMasterMk cId="989229238" sldId="2147483795"/>
              <pc:sldLayoutMk cId="2805801312" sldId="2147483801"/>
              <ac:spMk id="2" creationId="{95FBB098-2FAC-5292-7660-2CF848F18AB6}"/>
            </ac:spMkLst>
          </pc:spChg>
          <pc:spChg chg="mod">
            <ac:chgData name="Simon Shaxted" userId="9f9508456a4a5dab" providerId="LiveId" clId="{53DF8D8A-B524-44C4-8F22-7074E8F7CF6C}" dt="2023-09-01T14:37:54.547" v="615" actId="14861"/>
            <ac:spMkLst>
              <pc:docMk/>
              <pc:sldMasterMk cId="989229238" sldId="2147483795"/>
              <pc:sldLayoutMk cId="2805801312" sldId="2147483801"/>
              <ac:spMk id="4" creationId="{AA695C86-FCFD-70DE-6E83-0770C7910E95}"/>
            </ac:spMkLst>
          </pc:spChg>
          <pc:spChg chg="mod">
            <ac:chgData name="Simon Shaxted" userId="9f9508456a4a5dab" providerId="LiveId" clId="{53DF8D8A-B524-44C4-8F22-7074E8F7CF6C}" dt="2023-09-01T14:37:54.547" v="615" actId="14861"/>
            <ac:spMkLst>
              <pc:docMk/>
              <pc:sldMasterMk cId="989229238" sldId="2147483795"/>
              <pc:sldLayoutMk cId="2805801312" sldId="2147483801"/>
              <ac:spMk id="5" creationId="{59D2ECB1-66C2-765B-F8B8-A4BEC93069EA}"/>
            </ac:spMkLst>
          </pc:spChg>
          <pc:spChg chg="mod">
            <ac:chgData name="Simon Shaxted" userId="9f9508456a4a5dab" providerId="LiveId" clId="{53DF8D8A-B524-44C4-8F22-7074E8F7CF6C}" dt="2023-09-01T14:37:54.547" v="615" actId="14861"/>
            <ac:spMkLst>
              <pc:docMk/>
              <pc:sldMasterMk cId="989229238" sldId="2147483795"/>
              <pc:sldLayoutMk cId="2805801312" sldId="2147483801"/>
              <ac:spMk id="7" creationId="{93BC3E8B-D728-7A8A-040B-418B78B02FEE}"/>
            </ac:spMkLst>
          </pc:spChg>
          <pc:spChg chg="mod">
            <ac:chgData name="Simon Shaxted" userId="9f9508456a4a5dab" providerId="LiveId" clId="{53DF8D8A-B524-44C4-8F22-7074E8F7CF6C}" dt="2023-09-01T14:37:54.547" v="615" actId="14861"/>
            <ac:spMkLst>
              <pc:docMk/>
              <pc:sldMasterMk cId="989229238" sldId="2147483795"/>
              <pc:sldLayoutMk cId="2805801312" sldId="2147483801"/>
              <ac:spMk id="21" creationId="{F64DDDAB-0F7C-0FAB-4944-017A7E5DB306}"/>
            </ac:spMkLst>
          </pc:spChg>
          <pc:spChg chg="mod">
            <ac:chgData name="Simon Shaxted" userId="9f9508456a4a5dab" providerId="LiveId" clId="{53DF8D8A-B524-44C4-8F22-7074E8F7CF6C}" dt="2023-09-01T14:37:54.547" v="615" actId="14861"/>
            <ac:spMkLst>
              <pc:docMk/>
              <pc:sldMasterMk cId="989229238" sldId="2147483795"/>
              <pc:sldLayoutMk cId="2805801312" sldId="2147483801"/>
              <ac:spMk id="22" creationId="{4DC62648-C709-ABDD-AF61-A264FD3021BF}"/>
            </ac:spMkLst>
          </pc:spChg>
          <pc:spChg chg="mod">
            <ac:chgData name="Simon Shaxted" userId="9f9508456a4a5dab" providerId="LiveId" clId="{53DF8D8A-B524-44C4-8F22-7074E8F7CF6C}" dt="2023-09-01T14:37:54.547" v="615" actId="14861"/>
            <ac:spMkLst>
              <pc:docMk/>
              <pc:sldMasterMk cId="989229238" sldId="2147483795"/>
              <pc:sldLayoutMk cId="2805801312" sldId="2147483801"/>
              <ac:spMk id="23" creationId="{0BC5F5E8-F035-BDE7-8ABC-C6A4B74BB857}"/>
            </ac:spMkLst>
          </pc:spChg>
          <pc:spChg chg="mod">
            <ac:chgData name="Simon Shaxted" userId="9f9508456a4a5dab" providerId="LiveId" clId="{53DF8D8A-B524-44C4-8F22-7074E8F7CF6C}" dt="2023-09-01T14:37:54.547" v="615" actId="14861"/>
            <ac:spMkLst>
              <pc:docMk/>
              <pc:sldMasterMk cId="989229238" sldId="2147483795"/>
              <pc:sldLayoutMk cId="2805801312" sldId="2147483801"/>
              <ac:spMk id="24" creationId="{3C13EE68-7ABC-E9FB-07BE-E79E2D495CEA}"/>
            </ac:spMkLst>
          </pc:spChg>
          <pc:picChg chg="add mod">
            <ac:chgData name="Simon Shaxted" userId="9f9508456a4a5dab" providerId="LiveId" clId="{53DF8D8A-B524-44C4-8F22-7074E8F7CF6C}" dt="2023-09-01T14:37:29.380" v="611" actId="34135"/>
            <ac:picMkLst>
              <pc:docMk/>
              <pc:sldMasterMk cId="989229238" sldId="2147483795"/>
              <pc:sldLayoutMk cId="2805801312" sldId="2147483801"/>
              <ac:picMk id="3" creationId="{1DC7132E-C6DE-6C2E-0EFB-0822240EDC81}"/>
            </ac:picMkLst>
          </pc:picChg>
        </pc:sldLayoutChg>
        <pc:sldLayoutChg chg="addSp modSp mod">
          <pc:chgData name="Simon Shaxted" userId="9f9508456a4a5dab" providerId="LiveId" clId="{53DF8D8A-B524-44C4-8F22-7074E8F7CF6C}" dt="2023-09-01T14:37:16.078" v="607" actId="34135"/>
          <pc:sldLayoutMkLst>
            <pc:docMk/>
            <pc:sldMasterMk cId="989229238" sldId="2147483795"/>
            <pc:sldLayoutMk cId="4011736060" sldId="2147483840"/>
          </pc:sldLayoutMkLst>
          <pc:spChg chg="mod">
            <ac:chgData name="Simon Shaxted" userId="9f9508456a4a5dab" providerId="LiveId" clId="{53DF8D8A-B524-44C4-8F22-7074E8F7CF6C}" dt="2023-09-01T10:08:47.741" v="5" actId="14861"/>
            <ac:spMkLst>
              <pc:docMk/>
              <pc:sldMasterMk cId="989229238" sldId="2147483795"/>
              <pc:sldLayoutMk cId="4011736060" sldId="2147483840"/>
              <ac:spMk id="3" creationId="{456B6075-92DB-D965-152E-48A422D47AAF}"/>
            </ac:spMkLst>
          </pc:spChg>
          <pc:spChg chg="mod">
            <ac:chgData name="Simon Shaxted" userId="9f9508456a4a5dab" providerId="LiveId" clId="{53DF8D8A-B524-44C4-8F22-7074E8F7CF6C}" dt="2023-09-01T10:08:44.231" v="4" actId="14861"/>
            <ac:spMkLst>
              <pc:docMk/>
              <pc:sldMasterMk cId="989229238" sldId="2147483795"/>
              <pc:sldLayoutMk cId="4011736060" sldId="2147483840"/>
              <ac:spMk id="8" creationId="{33885F9D-E4BF-F672-DDF4-44DFFD9735D6}"/>
            </ac:spMkLst>
          </pc:spChg>
          <pc:picChg chg="add mod">
            <ac:chgData name="Simon Shaxted" userId="9f9508456a4a5dab" providerId="LiveId" clId="{53DF8D8A-B524-44C4-8F22-7074E8F7CF6C}" dt="2023-09-01T14:37:16.078" v="607" actId="34135"/>
            <ac:picMkLst>
              <pc:docMk/>
              <pc:sldMasterMk cId="989229238" sldId="2147483795"/>
              <pc:sldLayoutMk cId="4011736060" sldId="2147483840"/>
              <ac:picMk id="2" creationId="{318C5E63-0E07-6E3E-7743-2949F98C4F8D}"/>
            </ac:picMkLst>
          </pc:picChg>
        </pc:sldLayoutChg>
        <pc:sldLayoutChg chg="modSp mod">
          <pc:chgData name="Simon Shaxted" userId="9f9508456a4a5dab" providerId="LiveId" clId="{53DF8D8A-B524-44C4-8F22-7074E8F7CF6C}" dt="2023-09-01T15:28:44.648" v="670" actId="29295"/>
          <pc:sldLayoutMkLst>
            <pc:docMk/>
            <pc:sldMasterMk cId="989229238" sldId="2147483795"/>
            <pc:sldLayoutMk cId="2103373626" sldId="2147483847"/>
          </pc:sldLayoutMkLst>
          <pc:picChg chg="mod">
            <ac:chgData name="Simon Shaxted" userId="9f9508456a4a5dab" providerId="LiveId" clId="{53DF8D8A-B524-44C4-8F22-7074E8F7CF6C}" dt="2023-09-01T15:28:44.648" v="670" actId="29295"/>
            <ac:picMkLst>
              <pc:docMk/>
              <pc:sldMasterMk cId="989229238" sldId="2147483795"/>
              <pc:sldLayoutMk cId="2103373626" sldId="2147483847"/>
              <ac:picMk id="14" creationId="{918D24E0-F4FE-CC67-173E-09C53A3EEB45}"/>
            </ac:picMkLst>
          </pc:picChg>
        </pc:sldLayoutChg>
        <pc:sldLayoutChg chg="addSp delSp modSp mod">
          <pc:chgData name="Simon Shaxted" userId="9f9508456a4a5dab" providerId="LiveId" clId="{53DF8D8A-B524-44C4-8F22-7074E8F7CF6C}" dt="2023-09-01T14:37:42.282" v="614" actId="14861"/>
          <pc:sldLayoutMkLst>
            <pc:docMk/>
            <pc:sldMasterMk cId="989229238" sldId="2147483795"/>
            <pc:sldLayoutMk cId="185256091" sldId="2147483850"/>
          </pc:sldLayoutMkLst>
          <pc:spChg chg="del">
            <ac:chgData name="Simon Shaxted" userId="9f9508456a4a5dab" providerId="LiveId" clId="{53DF8D8A-B524-44C4-8F22-7074E8F7CF6C}" dt="2023-09-01T10:43:55.070" v="260" actId="478"/>
            <ac:spMkLst>
              <pc:docMk/>
              <pc:sldMasterMk cId="989229238" sldId="2147483795"/>
              <pc:sldLayoutMk cId="185256091" sldId="2147483850"/>
              <ac:spMk id="2" creationId="{95FBB098-2FAC-5292-7660-2CF848F18AB6}"/>
            </ac:spMkLst>
          </pc:spChg>
          <pc:spChg chg="add mod">
            <ac:chgData name="Simon Shaxted" userId="9f9508456a4a5dab" providerId="LiveId" clId="{53DF8D8A-B524-44C4-8F22-7074E8F7CF6C}" dt="2023-09-01T14:37:42.282" v="614" actId="14861"/>
            <ac:spMkLst>
              <pc:docMk/>
              <pc:sldMasterMk cId="989229238" sldId="2147483795"/>
              <pc:sldLayoutMk cId="185256091" sldId="2147483850"/>
              <ac:spMk id="3" creationId="{A004C726-4374-7BA5-2D6B-8709208F7574}"/>
            </ac:spMkLst>
          </pc:spChg>
          <pc:spChg chg="del">
            <ac:chgData name="Simon Shaxted" userId="9f9508456a4a5dab" providerId="LiveId" clId="{53DF8D8A-B524-44C4-8F22-7074E8F7CF6C}" dt="2023-09-01T10:43:55.070" v="260" actId="478"/>
            <ac:spMkLst>
              <pc:docMk/>
              <pc:sldMasterMk cId="989229238" sldId="2147483795"/>
              <pc:sldLayoutMk cId="185256091" sldId="2147483850"/>
              <ac:spMk id="4" creationId="{AA695C86-FCFD-70DE-6E83-0770C7910E95}"/>
            </ac:spMkLst>
          </pc:spChg>
          <pc:spChg chg="del">
            <ac:chgData name="Simon Shaxted" userId="9f9508456a4a5dab" providerId="LiveId" clId="{53DF8D8A-B524-44C4-8F22-7074E8F7CF6C}" dt="2023-09-01T10:43:55.070" v="260" actId="478"/>
            <ac:spMkLst>
              <pc:docMk/>
              <pc:sldMasterMk cId="989229238" sldId="2147483795"/>
              <pc:sldLayoutMk cId="185256091" sldId="2147483850"/>
              <ac:spMk id="5" creationId="{59D2ECB1-66C2-765B-F8B8-A4BEC93069EA}"/>
            </ac:spMkLst>
          </pc:spChg>
          <pc:spChg chg="del">
            <ac:chgData name="Simon Shaxted" userId="9f9508456a4a5dab" providerId="LiveId" clId="{53DF8D8A-B524-44C4-8F22-7074E8F7CF6C}" dt="2023-09-01T10:43:55.070" v="260" actId="478"/>
            <ac:spMkLst>
              <pc:docMk/>
              <pc:sldMasterMk cId="989229238" sldId="2147483795"/>
              <pc:sldLayoutMk cId="185256091" sldId="2147483850"/>
              <ac:spMk id="7" creationId="{93BC3E8B-D728-7A8A-040B-418B78B02FEE}"/>
            </ac:spMkLst>
          </pc:spChg>
          <pc:spChg chg="add mod">
            <ac:chgData name="Simon Shaxted" userId="9f9508456a4a5dab" providerId="LiveId" clId="{53DF8D8A-B524-44C4-8F22-7074E8F7CF6C}" dt="2023-09-01T14:37:42.282" v="614" actId="14861"/>
            <ac:spMkLst>
              <pc:docMk/>
              <pc:sldMasterMk cId="989229238" sldId="2147483795"/>
              <pc:sldLayoutMk cId="185256091" sldId="2147483850"/>
              <ac:spMk id="8" creationId="{8ED38122-C257-0EC3-8F95-5FA6AC78AADE}"/>
            </ac:spMkLst>
          </pc:spChg>
          <pc:spChg chg="add mod">
            <ac:chgData name="Simon Shaxted" userId="9f9508456a4a5dab" providerId="LiveId" clId="{53DF8D8A-B524-44C4-8F22-7074E8F7CF6C}" dt="2023-09-01T14:37:42.282" v="614" actId="14861"/>
            <ac:spMkLst>
              <pc:docMk/>
              <pc:sldMasterMk cId="989229238" sldId="2147483795"/>
              <pc:sldLayoutMk cId="185256091" sldId="2147483850"/>
              <ac:spMk id="9" creationId="{B8EDA04A-22B4-E36C-D036-E34FEA7CFE0E}"/>
            </ac:spMkLst>
          </pc:spChg>
          <pc:spChg chg="add mod">
            <ac:chgData name="Simon Shaxted" userId="9f9508456a4a5dab" providerId="LiveId" clId="{53DF8D8A-B524-44C4-8F22-7074E8F7CF6C}" dt="2023-09-01T14:37:42.282" v="614" actId="14861"/>
            <ac:spMkLst>
              <pc:docMk/>
              <pc:sldMasterMk cId="989229238" sldId="2147483795"/>
              <pc:sldLayoutMk cId="185256091" sldId="2147483850"/>
              <ac:spMk id="10" creationId="{66D783F7-23D5-F102-DE1E-59C915E59497}"/>
            </ac:spMkLst>
          </pc:spChg>
          <pc:spChg chg="add mod">
            <ac:chgData name="Simon Shaxted" userId="9f9508456a4a5dab" providerId="LiveId" clId="{53DF8D8A-B524-44C4-8F22-7074E8F7CF6C}" dt="2023-09-01T14:37:42.282" v="614" actId="14861"/>
            <ac:spMkLst>
              <pc:docMk/>
              <pc:sldMasterMk cId="989229238" sldId="2147483795"/>
              <pc:sldLayoutMk cId="185256091" sldId="2147483850"/>
              <ac:spMk id="11" creationId="{0D8067BB-55F1-8B35-1645-A76A02D7085A}"/>
            </ac:spMkLst>
          </pc:spChg>
          <pc:spChg chg="add mod">
            <ac:chgData name="Simon Shaxted" userId="9f9508456a4a5dab" providerId="LiveId" clId="{53DF8D8A-B524-44C4-8F22-7074E8F7CF6C}" dt="2023-09-01T14:37:42.282" v="614" actId="14861"/>
            <ac:spMkLst>
              <pc:docMk/>
              <pc:sldMasterMk cId="989229238" sldId="2147483795"/>
              <pc:sldLayoutMk cId="185256091" sldId="2147483850"/>
              <ac:spMk id="12" creationId="{86C1779A-380D-5F2F-8E6F-2A0BA4E9B46E}"/>
            </ac:spMkLst>
          </pc:spChg>
          <pc:spChg chg="add mod">
            <ac:chgData name="Simon Shaxted" userId="9f9508456a4a5dab" providerId="LiveId" clId="{53DF8D8A-B524-44C4-8F22-7074E8F7CF6C}" dt="2023-09-01T14:37:42.282" v="614" actId="14861"/>
            <ac:spMkLst>
              <pc:docMk/>
              <pc:sldMasterMk cId="989229238" sldId="2147483795"/>
              <pc:sldLayoutMk cId="185256091" sldId="2147483850"/>
              <ac:spMk id="13" creationId="{08FFF6D9-7BAB-4D22-8C5F-EF2B546BB0AC}"/>
            </ac:spMkLst>
          </pc:spChg>
          <pc:spChg chg="add mod">
            <ac:chgData name="Simon Shaxted" userId="9f9508456a4a5dab" providerId="LiveId" clId="{53DF8D8A-B524-44C4-8F22-7074E8F7CF6C}" dt="2023-09-01T14:37:42.282" v="614" actId="14861"/>
            <ac:spMkLst>
              <pc:docMk/>
              <pc:sldMasterMk cId="989229238" sldId="2147483795"/>
              <pc:sldLayoutMk cId="185256091" sldId="2147483850"/>
              <ac:spMk id="14" creationId="{7E68E607-A610-3D89-C241-B44C2770BEC7}"/>
            </ac:spMkLst>
          </pc:spChg>
          <pc:spChg chg="del">
            <ac:chgData name="Simon Shaxted" userId="9f9508456a4a5dab" providerId="LiveId" clId="{53DF8D8A-B524-44C4-8F22-7074E8F7CF6C}" dt="2023-09-01T10:43:55.070" v="260" actId="478"/>
            <ac:spMkLst>
              <pc:docMk/>
              <pc:sldMasterMk cId="989229238" sldId="2147483795"/>
              <pc:sldLayoutMk cId="185256091" sldId="2147483850"/>
              <ac:spMk id="21" creationId="{F64DDDAB-0F7C-0FAB-4944-017A7E5DB306}"/>
            </ac:spMkLst>
          </pc:spChg>
          <pc:spChg chg="del">
            <ac:chgData name="Simon Shaxted" userId="9f9508456a4a5dab" providerId="LiveId" clId="{53DF8D8A-B524-44C4-8F22-7074E8F7CF6C}" dt="2023-09-01T10:43:55.070" v="260" actId="478"/>
            <ac:spMkLst>
              <pc:docMk/>
              <pc:sldMasterMk cId="989229238" sldId="2147483795"/>
              <pc:sldLayoutMk cId="185256091" sldId="2147483850"/>
              <ac:spMk id="22" creationId="{4DC62648-C709-ABDD-AF61-A264FD3021BF}"/>
            </ac:spMkLst>
          </pc:spChg>
          <pc:spChg chg="del">
            <ac:chgData name="Simon Shaxted" userId="9f9508456a4a5dab" providerId="LiveId" clId="{53DF8D8A-B524-44C4-8F22-7074E8F7CF6C}" dt="2023-09-01T10:43:55.070" v="260" actId="478"/>
            <ac:spMkLst>
              <pc:docMk/>
              <pc:sldMasterMk cId="989229238" sldId="2147483795"/>
              <pc:sldLayoutMk cId="185256091" sldId="2147483850"/>
              <ac:spMk id="23" creationId="{0BC5F5E8-F035-BDE7-8ABC-C6A4B74BB857}"/>
            </ac:spMkLst>
          </pc:spChg>
          <pc:spChg chg="del">
            <ac:chgData name="Simon Shaxted" userId="9f9508456a4a5dab" providerId="LiveId" clId="{53DF8D8A-B524-44C4-8F22-7074E8F7CF6C}" dt="2023-09-01T10:43:55.070" v="260" actId="478"/>
            <ac:spMkLst>
              <pc:docMk/>
              <pc:sldMasterMk cId="989229238" sldId="2147483795"/>
              <pc:sldLayoutMk cId="185256091" sldId="2147483850"/>
              <ac:spMk id="24" creationId="{3C13EE68-7ABC-E9FB-07BE-E79E2D495CEA}"/>
            </ac:spMkLst>
          </pc:spChg>
          <pc:picChg chg="add mod">
            <ac:chgData name="Simon Shaxted" userId="9f9508456a4a5dab" providerId="LiveId" clId="{53DF8D8A-B524-44C4-8F22-7074E8F7CF6C}" dt="2023-09-01T14:37:35.681" v="613" actId="34135"/>
            <ac:picMkLst>
              <pc:docMk/>
              <pc:sldMasterMk cId="989229238" sldId="2147483795"/>
              <pc:sldLayoutMk cId="185256091" sldId="2147483850"/>
              <ac:picMk id="15" creationId="{1FE00936-BC12-9AF2-6C9B-3C8009762B51}"/>
            </ac:picMkLst>
          </pc:picChg>
        </pc:sldLayoutChg>
      </pc:sldMasterChg>
      <pc:sldMasterChg chg="delSp mod addSldLayout modSldLayout">
        <pc:chgData name="Simon Shaxted" userId="9f9508456a4a5dab" providerId="LiveId" clId="{53DF8D8A-B524-44C4-8F22-7074E8F7CF6C}" dt="2023-09-01T15:28:18.583" v="668" actId="29295"/>
        <pc:sldMasterMkLst>
          <pc:docMk/>
          <pc:sldMasterMk cId="1822677408" sldId="2147483802"/>
        </pc:sldMasterMkLst>
        <pc:picChg chg="del">
          <ac:chgData name="Simon Shaxted" userId="9f9508456a4a5dab" providerId="LiveId" clId="{53DF8D8A-B524-44C4-8F22-7074E8F7CF6C}" dt="2023-09-01T14:40:17.164" v="627" actId="21"/>
          <ac:picMkLst>
            <pc:docMk/>
            <pc:sldMasterMk cId="1822677408" sldId="2147483802"/>
            <ac:picMk id="28" creationId="{37C6E800-B61B-C750-3FA1-CFE3E6AEF636}"/>
          </ac:picMkLst>
        </pc:picChg>
        <pc:sldLayoutChg chg="addSp modSp mod">
          <pc:chgData name="Simon Shaxted" userId="9f9508456a4a5dab" providerId="LiveId" clId="{53DF8D8A-B524-44C4-8F22-7074E8F7CF6C}" dt="2023-09-01T14:40:22.365" v="629" actId="34135"/>
          <pc:sldLayoutMkLst>
            <pc:docMk/>
            <pc:sldMasterMk cId="1822677408" sldId="2147483802"/>
            <pc:sldLayoutMk cId="4259803963" sldId="2147483803"/>
          </pc:sldLayoutMkLst>
          <pc:spChg chg="mod">
            <ac:chgData name="Simon Shaxted" userId="9f9508456a4a5dab" providerId="LiveId" clId="{53DF8D8A-B524-44C4-8F22-7074E8F7CF6C}" dt="2023-09-01T14:39:13.222" v="619" actId="14861"/>
            <ac:spMkLst>
              <pc:docMk/>
              <pc:sldMasterMk cId="1822677408" sldId="2147483802"/>
              <pc:sldLayoutMk cId="4259803963" sldId="2147483803"/>
              <ac:spMk id="2" creationId="{95FBB098-2FAC-5292-7660-2CF848F18AB6}"/>
            </ac:spMkLst>
          </pc:spChg>
          <pc:spChg chg="mod">
            <ac:chgData name="Simon Shaxted" userId="9f9508456a4a5dab" providerId="LiveId" clId="{53DF8D8A-B524-44C4-8F22-7074E8F7CF6C}" dt="2023-09-01T14:39:13.222" v="619" actId="14861"/>
            <ac:spMkLst>
              <pc:docMk/>
              <pc:sldMasterMk cId="1822677408" sldId="2147483802"/>
              <pc:sldLayoutMk cId="4259803963" sldId="2147483803"/>
              <ac:spMk id="5" creationId="{59D2ECB1-66C2-765B-F8B8-A4BEC93069EA}"/>
            </ac:spMkLst>
          </pc:spChg>
          <pc:spChg chg="mod">
            <ac:chgData name="Simon Shaxted" userId="9f9508456a4a5dab" providerId="LiveId" clId="{53DF8D8A-B524-44C4-8F22-7074E8F7CF6C}" dt="2023-09-01T14:39:27.336" v="621" actId="14861"/>
            <ac:spMkLst>
              <pc:docMk/>
              <pc:sldMasterMk cId="1822677408" sldId="2147483802"/>
              <pc:sldLayoutMk cId="4259803963" sldId="2147483803"/>
              <ac:spMk id="12" creationId="{0E26B0A7-B47F-0E4D-1436-9C2CFB97CE89}"/>
            </ac:spMkLst>
          </pc:spChg>
          <pc:spChg chg="mod">
            <ac:chgData name="Simon Shaxted" userId="9f9508456a4a5dab" providerId="LiveId" clId="{53DF8D8A-B524-44C4-8F22-7074E8F7CF6C}" dt="2023-09-01T14:39:30.527" v="622" actId="14861"/>
            <ac:spMkLst>
              <pc:docMk/>
              <pc:sldMasterMk cId="1822677408" sldId="2147483802"/>
              <pc:sldLayoutMk cId="4259803963" sldId="2147483803"/>
              <ac:spMk id="13" creationId="{E0EB0A2C-C252-86AB-3C0A-E3D12FBDAEEE}"/>
            </ac:spMkLst>
          </pc:spChg>
          <pc:spChg chg="mod">
            <ac:chgData name="Simon Shaxted" userId="9f9508456a4a5dab" providerId="LiveId" clId="{53DF8D8A-B524-44C4-8F22-7074E8F7CF6C}" dt="2023-09-01T14:39:13.222" v="619" actId="14861"/>
            <ac:spMkLst>
              <pc:docMk/>
              <pc:sldMasterMk cId="1822677408" sldId="2147483802"/>
              <pc:sldLayoutMk cId="4259803963" sldId="2147483803"/>
              <ac:spMk id="23" creationId="{0BC5F5E8-F035-BDE7-8ABC-C6A4B74BB857}"/>
            </ac:spMkLst>
          </pc:spChg>
          <pc:spChg chg="mod">
            <ac:chgData name="Simon Shaxted" userId="9f9508456a4a5dab" providerId="LiveId" clId="{53DF8D8A-B524-44C4-8F22-7074E8F7CF6C}" dt="2023-09-01T14:39:13.222" v="619" actId="14861"/>
            <ac:spMkLst>
              <pc:docMk/>
              <pc:sldMasterMk cId="1822677408" sldId="2147483802"/>
              <pc:sldLayoutMk cId="4259803963" sldId="2147483803"/>
              <ac:spMk id="24" creationId="{3C13EE68-7ABC-E9FB-07BE-E79E2D495CEA}"/>
            </ac:spMkLst>
          </pc:spChg>
          <pc:graphicFrameChg chg="mod">
            <ac:chgData name="Simon Shaxted" userId="9f9508456a4a5dab" providerId="LiveId" clId="{53DF8D8A-B524-44C4-8F22-7074E8F7CF6C}" dt="2023-09-01T14:39:21.398" v="620" actId="14861"/>
            <ac:graphicFrameMkLst>
              <pc:docMk/>
              <pc:sldMasterMk cId="1822677408" sldId="2147483802"/>
              <pc:sldLayoutMk cId="4259803963" sldId="2147483803"/>
              <ac:graphicFrameMk id="10" creationId="{41AA0765-EC9E-E811-85B7-DA3DD641AAEC}"/>
            </ac:graphicFrameMkLst>
          </pc:graphicFrameChg>
          <pc:picChg chg="add mod">
            <ac:chgData name="Simon Shaxted" userId="9f9508456a4a5dab" providerId="LiveId" clId="{53DF8D8A-B524-44C4-8F22-7074E8F7CF6C}" dt="2023-09-01T14:40:22.365" v="629" actId="34135"/>
            <ac:picMkLst>
              <pc:docMk/>
              <pc:sldMasterMk cId="1822677408" sldId="2147483802"/>
              <pc:sldLayoutMk cId="4259803963" sldId="2147483803"/>
              <ac:picMk id="3" creationId="{306E91C1-5381-EB2E-4508-AD026CF24D25}"/>
            </ac:picMkLst>
          </pc:picChg>
        </pc:sldLayoutChg>
        <pc:sldLayoutChg chg="addSp modSp mod">
          <pc:chgData name="Simon Shaxted" userId="9f9508456a4a5dab" providerId="LiveId" clId="{53DF8D8A-B524-44C4-8F22-7074E8F7CF6C}" dt="2023-09-01T14:40:27.924" v="631" actId="34135"/>
          <pc:sldLayoutMkLst>
            <pc:docMk/>
            <pc:sldMasterMk cId="1822677408" sldId="2147483802"/>
            <pc:sldLayoutMk cId="1732325855" sldId="2147483805"/>
          </pc:sldLayoutMkLst>
          <pc:picChg chg="add mod">
            <ac:chgData name="Simon Shaxted" userId="9f9508456a4a5dab" providerId="LiveId" clId="{53DF8D8A-B524-44C4-8F22-7074E8F7CF6C}" dt="2023-09-01T14:40:27.924" v="631" actId="34135"/>
            <ac:picMkLst>
              <pc:docMk/>
              <pc:sldMasterMk cId="1822677408" sldId="2147483802"/>
              <pc:sldLayoutMk cId="1732325855" sldId="2147483805"/>
              <ac:picMk id="3" creationId="{951CAE00-F140-3BBA-3777-30A966806777}"/>
            </ac:picMkLst>
          </pc:picChg>
        </pc:sldLayoutChg>
        <pc:sldLayoutChg chg="addSp delSp modSp mod">
          <pc:chgData name="Simon Shaxted" userId="9f9508456a4a5dab" providerId="LiveId" clId="{53DF8D8A-B524-44C4-8F22-7074E8F7CF6C}" dt="2023-09-01T14:40:38.596" v="635" actId="34135"/>
          <pc:sldLayoutMkLst>
            <pc:docMk/>
            <pc:sldMasterMk cId="1822677408" sldId="2147483802"/>
            <pc:sldLayoutMk cId="949716115" sldId="2147483806"/>
          </pc:sldLayoutMkLst>
          <pc:spChg chg="mod">
            <ac:chgData name="Simon Shaxted" userId="9f9508456a4a5dab" providerId="LiveId" clId="{53DF8D8A-B524-44C4-8F22-7074E8F7CF6C}" dt="2023-09-01T11:26:43.813" v="292" actId="20577"/>
            <ac:spMkLst>
              <pc:docMk/>
              <pc:sldMasterMk cId="1822677408" sldId="2147483802"/>
              <pc:sldLayoutMk cId="949716115" sldId="2147483806"/>
              <ac:spMk id="6" creationId="{53693442-5CB7-7CAF-1BEE-1FF158B2935D}"/>
            </ac:spMkLst>
          </pc:spChg>
          <pc:picChg chg="add mod">
            <ac:chgData name="Simon Shaxted" userId="9f9508456a4a5dab" providerId="LiveId" clId="{53DF8D8A-B524-44C4-8F22-7074E8F7CF6C}" dt="2023-09-01T10:30:03.111" v="52"/>
            <ac:picMkLst>
              <pc:docMk/>
              <pc:sldMasterMk cId="1822677408" sldId="2147483802"/>
              <pc:sldLayoutMk cId="949716115" sldId="2147483806"/>
              <ac:picMk id="3" creationId="{D944ED25-E2C3-1DE7-82FF-F049F688B88D}"/>
            </ac:picMkLst>
          </pc:picChg>
          <pc:picChg chg="add mod">
            <ac:chgData name="Simon Shaxted" userId="9f9508456a4a5dab" providerId="LiveId" clId="{53DF8D8A-B524-44C4-8F22-7074E8F7CF6C}" dt="2023-09-01T10:30:03.111" v="52"/>
            <ac:picMkLst>
              <pc:docMk/>
              <pc:sldMasterMk cId="1822677408" sldId="2147483802"/>
              <pc:sldLayoutMk cId="949716115" sldId="2147483806"/>
              <ac:picMk id="4" creationId="{487E20A6-83B0-8B9A-9362-550CDCF2EB18}"/>
            </ac:picMkLst>
          </pc:picChg>
          <pc:picChg chg="add mod">
            <ac:chgData name="Simon Shaxted" userId="9f9508456a4a5dab" providerId="LiveId" clId="{53DF8D8A-B524-44C4-8F22-7074E8F7CF6C}" dt="2023-09-01T10:30:03.111" v="52"/>
            <ac:picMkLst>
              <pc:docMk/>
              <pc:sldMasterMk cId="1822677408" sldId="2147483802"/>
              <pc:sldLayoutMk cId="949716115" sldId="2147483806"/>
              <ac:picMk id="5" creationId="{FD202995-4202-EDDB-BAC2-17ECDD001D66}"/>
            </ac:picMkLst>
          </pc:picChg>
          <pc:picChg chg="add mod">
            <ac:chgData name="Simon Shaxted" userId="9f9508456a4a5dab" providerId="LiveId" clId="{53DF8D8A-B524-44C4-8F22-7074E8F7CF6C}" dt="2023-09-01T14:40:38.596" v="635" actId="34135"/>
            <ac:picMkLst>
              <pc:docMk/>
              <pc:sldMasterMk cId="1822677408" sldId="2147483802"/>
              <pc:sldLayoutMk cId="949716115" sldId="2147483806"/>
              <ac:picMk id="10" creationId="{50B2DAEF-BA6A-DA59-632C-E484C68C46BD}"/>
            </ac:picMkLst>
          </pc:picChg>
          <pc:picChg chg="del">
            <ac:chgData name="Simon Shaxted" userId="9f9508456a4a5dab" providerId="LiveId" clId="{53DF8D8A-B524-44C4-8F22-7074E8F7CF6C}" dt="2023-09-01T10:30:02.600" v="51" actId="478"/>
            <ac:picMkLst>
              <pc:docMk/>
              <pc:sldMasterMk cId="1822677408" sldId="2147483802"/>
              <pc:sldLayoutMk cId="949716115" sldId="2147483806"/>
              <ac:picMk id="18" creationId="{51E1B2E2-EDCC-665E-888B-8CE9A66DC606}"/>
            </ac:picMkLst>
          </pc:picChg>
          <pc:picChg chg="del">
            <ac:chgData name="Simon Shaxted" userId="9f9508456a4a5dab" providerId="LiveId" clId="{53DF8D8A-B524-44C4-8F22-7074E8F7CF6C}" dt="2023-09-01T10:30:02.600" v="51" actId="478"/>
            <ac:picMkLst>
              <pc:docMk/>
              <pc:sldMasterMk cId="1822677408" sldId="2147483802"/>
              <pc:sldLayoutMk cId="949716115" sldId="2147483806"/>
              <ac:picMk id="19" creationId="{9126E01D-6EDC-55CA-C452-F9EE5E824A57}"/>
            </ac:picMkLst>
          </pc:picChg>
          <pc:picChg chg="del">
            <ac:chgData name="Simon Shaxted" userId="9f9508456a4a5dab" providerId="LiveId" clId="{53DF8D8A-B524-44C4-8F22-7074E8F7CF6C}" dt="2023-09-01T10:30:02.600" v="51" actId="478"/>
            <ac:picMkLst>
              <pc:docMk/>
              <pc:sldMasterMk cId="1822677408" sldId="2147483802"/>
              <pc:sldLayoutMk cId="949716115" sldId="2147483806"/>
              <ac:picMk id="20" creationId="{3B94533B-1557-97B4-13ED-1FD5B9A742BF}"/>
            </ac:picMkLst>
          </pc:picChg>
        </pc:sldLayoutChg>
        <pc:sldLayoutChg chg="addSp modSp mod">
          <pc:chgData name="Simon Shaxted" userId="9f9508456a4a5dab" providerId="LiveId" clId="{53DF8D8A-B524-44C4-8F22-7074E8F7CF6C}" dt="2023-09-01T14:40:45.718" v="637" actId="34135"/>
          <pc:sldLayoutMkLst>
            <pc:docMk/>
            <pc:sldMasterMk cId="1822677408" sldId="2147483802"/>
            <pc:sldLayoutMk cId="2879832076" sldId="2147483808"/>
          </pc:sldLayoutMkLst>
          <pc:spChg chg="mod">
            <ac:chgData name="Simon Shaxted" userId="9f9508456a4a5dab" providerId="LiveId" clId="{53DF8D8A-B524-44C4-8F22-7074E8F7CF6C}" dt="2023-09-01T14:39:58.627" v="625" actId="14861"/>
            <ac:spMkLst>
              <pc:docMk/>
              <pc:sldMasterMk cId="1822677408" sldId="2147483802"/>
              <pc:sldLayoutMk cId="2879832076" sldId="2147483808"/>
              <ac:spMk id="2" creationId="{95FBB098-2FAC-5292-7660-2CF848F18AB6}"/>
            </ac:spMkLst>
          </pc:spChg>
          <pc:spChg chg="mod">
            <ac:chgData name="Simon Shaxted" userId="9f9508456a4a5dab" providerId="LiveId" clId="{53DF8D8A-B524-44C4-8F22-7074E8F7CF6C}" dt="2023-09-01T14:39:58.627" v="625" actId="14861"/>
            <ac:spMkLst>
              <pc:docMk/>
              <pc:sldMasterMk cId="1822677408" sldId="2147483802"/>
              <pc:sldLayoutMk cId="2879832076" sldId="2147483808"/>
              <ac:spMk id="4" creationId="{AA695C86-FCFD-70DE-6E83-0770C7910E95}"/>
            </ac:spMkLst>
          </pc:spChg>
          <pc:spChg chg="mod">
            <ac:chgData name="Simon Shaxted" userId="9f9508456a4a5dab" providerId="LiveId" clId="{53DF8D8A-B524-44C4-8F22-7074E8F7CF6C}" dt="2023-09-01T14:39:58.627" v="625" actId="14861"/>
            <ac:spMkLst>
              <pc:docMk/>
              <pc:sldMasterMk cId="1822677408" sldId="2147483802"/>
              <pc:sldLayoutMk cId="2879832076" sldId="2147483808"/>
              <ac:spMk id="5" creationId="{59D2ECB1-66C2-765B-F8B8-A4BEC93069EA}"/>
            </ac:spMkLst>
          </pc:spChg>
          <pc:spChg chg="mod">
            <ac:chgData name="Simon Shaxted" userId="9f9508456a4a5dab" providerId="LiveId" clId="{53DF8D8A-B524-44C4-8F22-7074E8F7CF6C}" dt="2023-09-01T14:39:58.627" v="625" actId="14861"/>
            <ac:spMkLst>
              <pc:docMk/>
              <pc:sldMasterMk cId="1822677408" sldId="2147483802"/>
              <pc:sldLayoutMk cId="2879832076" sldId="2147483808"/>
              <ac:spMk id="7" creationId="{93BC3E8B-D728-7A8A-040B-418B78B02FEE}"/>
            </ac:spMkLst>
          </pc:spChg>
          <pc:spChg chg="mod">
            <ac:chgData name="Simon Shaxted" userId="9f9508456a4a5dab" providerId="LiveId" clId="{53DF8D8A-B524-44C4-8F22-7074E8F7CF6C}" dt="2023-09-01T14:39:58.627" v="625" actId="14861"/>
            <ac:spMkLst>
              <pc:docMk/>
              <pc:sldMasterMk cId="1822677408" sldId="2147483802"/>
              <pc:sldLayoutMk cId="2879832076" sldId="2147483808"/>
              <ac:spMk id="21" creationId="{F64DDDAB-0F7C-0FAB-4944-017A7E5DB306}"/>
            </ac:spMkLst>
          </pc:spChg>
          <pc:spChg chg="mod">
            <ac:chgData name="Simon Shaxted" userId="9f9508456a4a5dab" providerId="LiveId" clId="{53DF8D8A-B524-44C4-8F22-7074E8F7CF6C}" dt="2023-09-01T14:39:58.627" v="625" actId="14861"/>
            <ac:spMkLst>
              <pc:docMk/>
              <pc:sldMasterMk cId="1822677408" sldId="2147483802"/>
              <pc:sldLayoutMk cId="2879832076" sldId="2147483808"/>
              <ac:spMk id="22" creationId="{4DC62648-C709-ABDD-AF61-A264FD3021BF}"/>
            </ac:spMkLst>
          </pc:spChg>
          <pc:spChg chg="mod">
            <ac:chgData name="Simon Shaxted" userId="9f9508456a4a5dab" providerId="LiveId" clId="{53DF8D8A-B524-44C4-8F22-7074E8F7CF6C}" dt="2023-09-01T14:39:58.627" v="625" actId="14861"/>
            <ac:spMkLst>
              <pc:docMk/>
              <pc:sldMasterMk cId="1822677408" sldId="2147483802"/>
              <pc:sldLayoutMk cId="2879832076" sldId="2147483808"/>
              <ac:spMk id="23" creationId="{0BC5F5E8-F035-BDE7-8ABC-C6A4B74BB857}"/>
            </ac:spMkLst>
          </pc:spChg>
          <pc:spChg chg="mod">
            <ac:chgData name="Simon Shaxted" userId="9f9508456a4a5dab" providerId="LiveId" clId="{53DF8D8A-B524-44C4-8F22-7074E8F7CF6C}" dt="2023-09-01T14:39:58.627" v="625" actId="14861"/>
            <ac:spMkLst>
              <pc:docMk/>
              <pc:sldMasterMk cId="1822677408" sldId="2147483802"/>
              <pc:sldLayoutMk cId="2879832076" sldId="2147483808"/>
              <ac:spMk id="24" creationId="{3C13EE68-7ABC-E9FB-07BE-E79E2D495CEA}"/>
            </ac:spMkLst>
          </pc:spChg>
          <pc:picChg chg="add mod">
            <ac:chgData name="Simon Shaxted" userId="9f9508456a4a5dab" providerId="LiveId" clId="{53DF8D8A-B524-44C4-8F22-7074E8F7CF6C}" dt="2023-09-01T14:40:45.718" v="637" actId="34135"/>
            <ac:picMkLst>
              <pc:docMk/>
              <pc:sldMasterMk cId="1822677408" sldId="2147483802"/>
              <pc:sldLayoutMk cId="2879832076" sldId="2147483808"/>
              <ac:picMk id="3" creationId="{821CD6FA-5DE6-221A-A8CA-9A82810394DE}"/>
            </ac:picMkLst>
          </pc:picChg>
        </pc:sldLayoutChg>
        <pc:sldLayoutChg chg="addSp modSp mod">
          <pc:chgData name="Simon Shaxted" userId="9f9508456a4a5dab" providerId="LiveId" clId="{53DF8D8A-B524-44C4-8F22-7074E8F7CF6C}" dt="2023-09-01T14:40:33.836" v="633" actId="34135"/>
          <pc:sldLayoutMkLst>
            <pc:docMk/>
            <pc:sldMasterMk cId="1822677408" sldId="2147483802"/>
            <pc:sldLayoutMk cId="3824379294" sldId="2147483841"/>
          </pc:sldLayoutMkLst>
          <pc:spChg chg="mod">
            <ac:chgData name="Simon Shaxted" userId="9f9508456a4a5dab" providerId="LiveId" clId="{53DF8D8A-B524-44C4-8F22-7074E8F7CF6C}" dt="2023-09-01T14:39:41.794" v="623" actId="14861"/>
            <ac:spMkLst>
              <pc:docMk/>
              <pc:sldMasterMk cId="1822677408" sldId="2147483802"/>
              <pc:sldLayoutMk cId="3824379294" sldId="2147483841"/>
              <ac:spMk id="3" creationId="{456B6075-92DB-D965-152E-48A422D47AAF}"/>
            </ac:spMkLst>
          </pc:spChg>
          <pc:spChg chg="mod">
            <ac:chgData name="Simon Shaxted" userId="9f9508456a4a5dab" providerId="LiveId" clId="{53DF8D8A-B524-44C4-8F22-7074E8F7CF6C}" dt="2023-09-01T14:39:45.442" v="624" actId="14861"/>
            <ac:spMkLst>
              <pc:docMk/>
              <pc:sldMasterMk cId="1822677408" sldId="2147483802"/>
              <pc:sldLayoutMk cId="3824379294" sldId="2147483841"/>
              <ac:spMk id="8" creationId="{33885F9D-E4BF-F672-DDF4-44DFFD9735D6}"/>
            </ac:spMkLst>
          </pc:spChg>
          <pc:picChg chg="add mod">
            <ac:chgData name="Simon Shaxted" userId="9f9508456a4a5dab" providerId="LiveId" clId="{53DF8D8A-B524-44C4-8F22-7074E8F7CF6C}" dt="2023-09-01T14:40:33.836" v="633" actId="34135"/>
            <ac:picMkLst>
              <pc:docMk/>
              <pc:sldMasterMk cId="1822677408" sldId="2147483802"/>
              <pc:sldLayoutMk cId="3824379294" sldId="2147483841"/>
              <ac:picMk id="2" creationId="{8DDE9693-6A3D-8685-E5D1-2E3F113DA292}"/>
            </ac:picMkLst>
          </pc:picChg>
        </pc:sldLayoutChg>
        <pc:sldLayoutChg chg="addSp modSp mod">
          <pc:chgData name="Simon Shaxted" userId="9f9508456a4a5dab" providerId="LiveId" clId="{53DF8D8A-B524-44C4-8F22-7074E8F7CF6C}" dt="2023-09-01T14:40:50.268" v="639" actId="34135"/>
          <pc:sldLayoutMkLst>
            <pc:docMk/>
            <pc:sldMasterMk cId="1822677408" sldId="2147483802"/>
            <pc:sldLayoutMk cId="1453655768" sldId="2147483851"/>
          </pc:sldLayoutMkLst>
          <pc:spChg chg="mod">
            <ac:chgData name="Simon Shaxted" userId="9f9508456a4a5dab" providerId="LiveId" clId="{53DF8D8A-B524-44C4-8F22-7074E8F7CF6C}" dt="2023-09-01T14:40:06.805" v="626" actId="14861"/>
            <ac:spMkLst>
              <pc:docMk/>
              <pc:sldMasterMk cId="1822677408" sldId="2147483802"/>
              <pc:sldLayoutMk cId="1453655768" sldId="2147483851"/>
              <ac:spMk id="3" creationId="{A004C726-4374-7BA5-2D6B-8709208F7574}"/>
            </ac:spMkLst>
          </pc:spChg>
          <pc:spChg chg="mod">
            <ac:chgData name="Simon Shaxted" userId="9f9508456a4a5dab" providerId="LiveId" clId="{53DF8D8A-B524-44C4-8F22-7074E8F7CF6C}" dt="2023-09-01T14:40:06.805" v="626" actId="14861"/>
            <ac:spMkLst>
              <pc:docMk/>
              <pc:sldMasterMk cId="1822677408" sldId="2147483802"/>
              <pc:sldLayoutMk cId="1453655768" sldId="2147483851"/>
              <ac:spMk id="8" creationId="{8ED38122-C257-0EC3-8F95-5FA6AC78AADE}"/>
            </ac:spMkLst>
          </pc:spChg>
          <pc:spChg chg="mod">
            <ac:chgData name="Simon Shaxted" userId="9f9508456a4a5dab" providerId="LiveId" clId="{53DF8D8A-B524-44C4-8F22-7074E8F7CF6C}" dt="2023-09-01T14:40:06.805" v="626" actId="14861"/>
            <ac:spMkLst>
              <pc:docMk/>
              <pc:sldMasterMk cId="1822677408" sldId="2147483802"/>
              <pc:sldLayoutMk cId="1453655768" sldId="2147483851"/>
              <ac:spMk id="9" creationId="{B8EDA04A-22B4-E36C-D036-E34FEA7CFE0E}"/>
            </ac:spMkLst>
          </pc:spChg>
          <pc:spChg chg="mod">
            <ac:chgData name="Simon Shaxted" userId="9f9508456a4a5dab" providerId="LiveId" clId="{53DF8D8A-B524-44C4-8F22-7074E8F7CF6C}" dt="2023-09-01T14:40:06.805" v="626" actId="14861"/>
            <ac:spMkLst>
              <pc:docMk/>
              <pc:sldMasterMk cId="1822677408" sldId="2147483802"/>
              <pc:sldLayoutMk cId="1453655768" sldId="2147483851"/>
              <ac:spMk id="10" creationId="{66D783F7-23D5-F102-DE1E-59C915E59497}"/>
            </ac:spMkLst>
          </pc:spChg>
          <pc:spChg chg="mod">
            <ac:chgData name="Simon Shaxted" userId="9f9508456a4a5dab" providerId="LiveId" clId="{53DF8D8A-B524-44C4-8F22-7074E8F7CF6C}" dt="2023-09-01T14:40:06.805" v="626" actId="14861"/>
            <ac:spMkLst>
              <pc:docMk/>
              <pc:sldMasterMk cId="1822677408" sldId="2147483802"/>
              <pc:sldLayoutMk cId="1453655768" sldId="2147483851"/>
              <ac:spMk id="11" creationId="{0D8067BB-55F1-8B35-1645-A76A02D7085A}"/>
            </ac:spMkLst>
          </pc:spChg>
          <pc:spChg chg="mod">
            <ac:chgData name="Simon Shaxted" userId="9f9508456a4a5dab" providerId="LiveId" clId="{53DF8D8A-B524-44C4-8F22-7074E8F7CF6C}" dt="2023-09-01T14:40:06.805" v="626" actId="14861"/>
            <ac:spMkLst>
              <pc:docMk/>
              <pc:sldMasterMk cId="1822677408" sldId="2147483802"/>
              <pc:sldLayoutMk cId="1453655768" sldId="2147483851"/>
              <ac:spMk id="12" creationId="{86C1779A-380D-5F2F-8E6F-2A0BA4E9B46E}"/>
            </ac:spMkLst>
          </pc:spChg>
          <pc:spChg chg="mod">
            <ac:chgData name="Simon Shaxted" userId="9f9508456a4a5dab" providerId="LiveId" clId="{53DF8D8A-B524-44C4-8F22-7074E8F7CF6C}" dt="2023-09-01T14:40:06.805" v="626" actId="14861"/>
            <ac:spMkLst>
              <pc:docMk/>
              <pc:sldMasterMk cId="1822677408" sldId="2147483802"/>
              <pc:sldLayoutMk cId="1453655768" sldId="2147483851"/>
              <ac:spMk id="13" creationId="{08FFF6D9-7BAB-4D22-8C5F-EF2B546BB0AC}"/>
            </ac:spMkLst>
          </pc:spChg>
          <pc:spChg chg="mod">
            <ac:chgData name="Simon Shaxted" userId="9f9508456a4a5dab" providerId="LiveId" clId="{53DF8D8A-B524-44C4-8F22-7074E8F7CF6C}" dt="2023-09-01T14:40:06.805" v="626" actId="14861"/>
            <ac:spMkLst>
              <pc:docMk/>
              <pc:sldMasterMk cId="1822677408" sldId="2147483802"/>
              <pc:sldLayoutMk cId="1453655768" sldId="2147483851"/>
              <ac:spMk id="14" creationId="{7E68E607-A610-3D89-C241-B44C2770BEC7}"/>
            </ac:spMkLst>
          </pc:spChg>
          <pc:picChg chg="add mod">
            <ac:chgData name="Simon Shaxted" userId="9f9508456a4a5dab" providerId="LiveId" clId="{53DF8D8A-B524-44C4-8F22-7074E8F7CF6C}" dt="2023-09-01T14:40:50.268" v="639" actId="34135"/>
            <ac:picMkLst>
              <pc:docMk/>
              <pc:sldMasterMk cId="1822677408" sldId="2147483802"/>
              <pc:sldLayoutMk cId="1453655768" sldId="2147483851"/>
              <ac:picMk id="2" creationId="{CAB8F17A-0468-0E9A-E401-F48096F0F3FA}"/>
            </ac:picMkLst>
          </pc:picChg>
        </pc:sldLayoutChg>
        <pc:sldLayoutChg chg="addSp delSp modSp add mod modTransition">
          <pc:chgData name="Simon Shaxted" userId="9f9508456a4a5dab" providerId="LiveId" clId="{53DF8D8A-B524-44C4-8F22-7074E8F7CF6C}" dt="2023-09-01T15:28:18.583" v="668" actId="29295"/>
          <pc:sldLayoutMkLst>
            <pc:docMk/>
            <pc:sldMasterMk cId="1822677408" sldId="2147483802"/>
            <pc:sldLayoutMk cId="1406844746" sldId="2147483852"/>
          </pc:sldLayoutMkLst>
          <pc:spChg chg="add mod">
            <ac:chgData name="Simon Shaxted" userId="9f9508456a4a5dab" providerId="LiveId" clId="{53DF8D8A-B524-44C4-8F22-7074E8F7CF6C}" dt="2023-09-01T14:42:23.019" v="645"/>
            <ac:spMkLst>
              <pc:docMk/>
              <pc:sldMasterMk cId="1822677408" sldId="2147483802"/>
              <pc:sldLayoutMk cId="1406844746" sldId="2147483852"/>
              <ac:spMk id="2" creationId="{7BF4475B-25AF-DD24-F2E3-F42166E975C2}"/>
            </ac:spMkLst>
          </pc:spChg>
          <pc:spChg chg="del">
            <ac:chgData name="Simon Shaxted" userId="9f9508456a4a5dab" providerId="LiveId" clId="{53DF8D8A-B524-44C4-8F22-7074E8F7CF6C}" dt="2023-09-01T14:42:18.031" v="643" actId="478"/>
            <ac:spMkLst>
              <pc:docMk/>
              <pc:sldMasterMk cId="1822677408" sldId="2147483802"/>
              <pc:sldLayoutMk cId="1406844746" sldId="2147483852"/>
              <ac:spMk id="3" creationId="{C618C705-7F60-42D6-24D2-3D32741AB01D}"/>
            </ac:spMkLst>
          </pc:spChg>
          <pc:spChg chg="add mod">
            <ac:chgData name="Simon Shaxted" userId="9f9508456a4a5dab" providerId="LiveId" clId="{53DF8D8A-B524-44C4-8F22-7074E8F7CF6C}" dt="2023-09-01T14:42:23.019" v="645"/>
            <ac:spMkLst>
              <pc:docMk/>
              <pc:sldMasterMk cId="1822677408" sldId="2147483802"/>
              <pc:sldLayoutMk cId="1406844746" sldId="2147483852"/>
              <ac:spMk id="4" creationId="{DA5F83C6-0CE6-C726-6568-FC726843DD55}"/>
            </ac:spMkLst>
          </pc:spChg>
          <pc:spChg chg="del">
            <ac:chgData name="Simon Shaxted" userId="9f9508456a4a5dab" providerId="LiveId" clId="{53DF8D8A-B524-44C4-8F22-7074E8F7CF6C}" dt="2023-09-01T14:42:21.851" v="644" actId="478"/>
            <ac:spMkLst>
              <pc:docMk/>
              <pc:sldMasterMk cId="1822677408" sldId="2147483802"/>
              <pc:sldLayoutMk cId="1406844746" sldId="2147483852"/>
              <ac:spMk id="7" creationId="{E5C8966E-149D-0F39-76BB-98AC1B5FEBFB}"/>
            </ac:spMkLst>
          </pc:spChg>
          <pc:spChg chg="del">
            <ac:chgData name="Simon Shaxted" userId="9f9508456a4a5dab" providerId="LiveId" clId="{53DF8D8A-B524-44C4-8F22-7074E8F7CF6C}" dt="2023-09-01T14:42:21.851" v="644" actId="478"/>
            <ac:spMkLst>
              <pc:docMk/>
              <pc:sldMasterMk cId="1822677408" sldId="2147483802"/>
              <pc:sldLayoutMk cId="1406844746" sldId="2147483852"/>
              <ac:spMk id="8" creationId="{F7AB3059-02E6-B594-9C1D-2AB2EC82FB32}"/>
            </ac:spMkLst>
          </pc:spChg>
          <pc:spChg chg="del">
            <ac:chgData name="Simon Shaxted" userId="9f9508456a4a5dab" providerId="LiveId" clId="{53DF8D8A-B524-44C4-8F22-7074E8F7CF6C}" dt="2023-09-01T14:42:21.851" v="644" actId="478"/>
            <ac:spMkLst>
              <pc:docMk/>
              <pc:sldMasterMk cId="1822677408" sldId="2147483802"/>
              <pc:sldLayoutMk cId="1406844746" sldId="2147483852"/>
              <ac:spMk id="9" creationId="{407A9BDE-01A9-23EC-3784-84EA727D19F9}"/>
            </ac:spMkLst>
          </pc:spChg>
          <pc:spChg chg="del">
            <ac:chgData name="Simon Shaxted" userId="9f9508456a4a5dab" providerId="LiveId" clId="{53DF8D8A-B524-44C4-8F22-7074E8F7CF6C}" dt="2023-09-01T14:42:18.031" v="643" actId="478"/>
            <ac:spMkLst>
              <pc:docMk/>
              <pc:sldMasterMk cId="1822677408" sldId="2147483802"/>
              <pc:sldLayoutMk cId="1406844746" sldId="2147483852"/>
              <ac:spMk id="10" creationId="{5FDB2CF2-613C-2CED-63E4-6821B512DF2B}"/>
            </ac:spMkLst>
          </pc:spChg>
          <pc:picChg chg="mod">
            <ac:chgData name="Simon Shaxted" userId="9f9508456a4a5dab" providerId="LiveId" clId="{53DF8D8A-B524-44C4-8F22-7074E8F7CF6C}" dt="2023-09-01T15:28:18.583" v="668" actId="29295"/>
            <ac:picMkLst>
              <pc:docMk/>
              <pc:sldMasterMk cId="1822677408" sldId="2147483802"/>
              <pc:sldLayoutMk cId="1406844746" sldId="2147483852"/>
              <ac:picMk id="14" creationId="{918D24E0-F4FE-CC67-173E-09C53A3EEB45}"/>
            </ac:picMkLst>
          </pc:picChg>
        </pc:sldLayoutChg>
      </pc:sldMasterChg>
      <pc:sldMasterChg chg="setBg delSldLayout modSldLayout">
        <pc:chgData name="Simon Shaxted" userId="9f9508456a4a5dab" providerId="LiveId" clId="{53DF8D8A-B524-44C4-8F22-7074E8F7CF6C}" dt="2023-09-01T15:42:50.980" v="835"/>
        <pc:sldMasterMkLst>
          <pc:docMk/>
          <pc:sldMasterMk cId="3147357156" sldId="2147483809"/>
        </pc:sldMasterMkLst>
        <pc:sldLayoutChg chg="modSp mod setBg">
          <pc:chgData name="Simon Shaxted" userId="9f9508456a4a5dab" providerId="LiveId" clId="{53DF8D8A-B524-44C4-8F22-7074E8F7CF6C}" dt="2023-09-01T15:42:43.868" v="826"/>
          <pc:sldLayoutMkLst>
            <pc:docMk/>
            <pc:sldMasterMk cId="3147357156" sldId="2147483809"/>
            <pc:sldLayoutMk cId="2835410433" sldId="2147483810"/>
          </pc:sldLayoutMkLst>
          <pc:spChg chg="mod">
            <ac:chgData name="Simon Shaxted" userId="9f9508456a4a5dab" providerId="LiveId" clId="{53DF8D8A-B524-44C4-8F22-7074E8F7CF6C}" dt="2023-09-01T15:31:34.707" v="680" actId="14861"/>
            <ac:spMkLst>
              <pc:docMk/>
              <pc:sldMasterMk cId="3147357156" sldId="2147483809"/>
              <pc:sldLayoutMk cId="2835410433" sldId="2147483810"/>
              <ac:spMk id="2" creationId="{95FBB098-2FAC-5292-7660-2CF848F18AB6}"/>
            </ac:spMkLst>
          </pc:spChg>
          <pc:spChg chg="mod">
            <ac:chgData name="Simon Shaxted" userId="9f9508456a4a5dab" providerId="LiveId" clId="{53DF8D8A-B524-44C4-8F22-7074E8F7CF6C}" dt="2023-09-01T15:31:34.707" v="680" actId="14861"/>
            <ac:spMkLst>
              <pc:docMk/>
              <pc:sldMasterMk cId="3147357156" sldId="2147483809"/>
              <pc:sldLayoutMk cId="2835410433" sldId="2147483810"/>
              <ac:spMk id="5" creationId="{59D2ECB1-66C2-765B-F8B8-A4BEC93069EA}"/>
            </ac:spMkLst>
          </pc:spChg>
          <pc:spChg chg="mod">
            <ac:chgData name="Simon Shaxted" userId="9f9508456a4a5dab" providerId="LiveId" clId="{53DF8D8A-B524-44C4-8F22-7074E8F7CF6C}" dt="2023-09-01T15:31:16.349" v="679" actId="14861"/>
            <ac:spMkLst>
              <pc:docMk/>
              <pc:sldMasterMk cId="3147357156" sldId="2147483809"/>
              <pc:sldLayoutMk cId="2835410433" sldId="2147483810"/>
              <ac:spMk id="12" creationId="{0E26B0A7-B47F-0E4D-1436-9C2CFB97CE89}"/>
            </ac:spMkLst>
          </pc:spChg>
          <pc:spChg chg="mod">
            <ac:chgData name="Simon Shaxted" userId="9f9508456a4a5dab" providerId="LiveId" clId="{53DF8D8A-B524-44C4-8F22-7074E8F7CF6C}" dt="2023-09-01T15:31:08.713" v="678" actId="14861"/>
            <ac:spMkLst>
              <pc:docMk/>
              <pc:sldMasterMk cId="3147357156" sldId="2147483809"/>
              <pc:sldLayoutMk cId="2835410433" sldId="2147483810"/>
              <ac:spMk id="13" creationId="{E0EB0A2C-C252-86AB-3C0A-E3D12FBDAEEE}"/>
            </ac:spMkLst>
          </pc:spChg>
          <pc:spChg chg="mod">
            <ac:chgData name="Simon Shaxted" userId="9f9508456a4a5dab" providerId="LiveId" clId="{53DF8D8A-B524-44C4-8F22-7074E8F7CF6C}" dt="2023-09-01T15:31:34.707" v="680" actId="14861"/>
            <ac:spMkLst>
              <pc:docMk/>
              <pc:sldMasterMk cId="3147357156" sldId="2147483809"/>
              <pc:sldLayoutMk cId="2835410433" sldId="2147483810"/>
              <ac:spMk id="23" creationId="{0BC5F5E8-F035-BDE7-8ABC-C6A4B74BB857}"/>
            </ac:spMkLst>
          </pc:spChg>
          <pc:spChg chg="mod">
            <ac:chgData name="Simon Shaxted" userId="9f9508456a4a5dab" providerId="LiveId" clId="{53DF8D8A-B524-44C4-8F22-7074E8F7CF6C}" dt="2023-09-01T15:31:34.707" v="680" actId="14861"/>
            <ac:spMkLst>
              <pc:docMk/>
              <pc:sldMasterMk cId="3147357156" sldId="2147483809"/>
              <pc:sldLayoutMk cId="2835410433" sldId="2147483810"/>
              <ac:spMk id="24" creationId="{3C13EE68-7ABC-E9FB-07BE-E79E2D495CEA}"/>
            </ac:spMkLst>
          </pc:spChg>
          <pc:graphicFrameChg chg="mod">
            <ac:chgData name="Simon Shaxted" userId="9f9508456a4a5dab" providerId="LiveId" clId="{53DF8D8A-B524-44C4-8F22-7074E8F7CF6C}" dt="2023-09-01T15:31:03.133" v="677" actId="14861"/>
            <ac:graphicFrameMkLst>
              <pc:docMk/>
              <pc:sldMasterMk cId="3147357156" sldId="2147483809"/>
              <pc:sldLayoutMk cId="2835410433" sldId="2147483810"/>
              <ac:graphicFrameMk id="10" creationId="{41AA0765-EC9E-E811-85B7-DA3DD641AAEC}"/>
            </ac:graphicFrameMkLst>
          </pc:graphicFrameChg>
        </pc:sldLayoutChg>
        <pc:sldLayoutChg chg="modSp mod setBg">
          <pc:chgData name="Simon Shaxted" userId="9f9508456a4a5dab" providerId="LiveId" clId="{53DF8D8A-B524-44C4-8F22-7074E8F7CF6C}" dt="2023-09-01T15:32:04.582" v="683" actId="14861"/>
          <pc:sldLayoutMkLst>
            <pc:docMk/>
            <pc:sldMasterMk cId="3147357156" sldId="2147483809"/>
            <pc:sldLayoutMk cId="1846589417" sldId="2147483811"/>
          </pc:sldLayoutMkLst>
          <pc:spChg chg="mod">
            <ac:chgData name="Simon Shaxted" userId="9f9508456a4a5dab" providerId="LiveId" clId="{53DF8D8A-B524-44C4-8F22-7074E8F7CF6C}" dt="2023-09-01T15:32:04.582" v="683" actId="14861"/>
            <ac:spMkLst>
              <pc:docMk/>
              <pc:sldMasterMk cId="3147357156" sldId="2147483809"/>
              <pc:sldLayoutMk cId="1846589417" sldId="2147483811"/>
              <ac:spMk id="12" creationId="{0E26B0A7-B47F-0E4D-1436-9C2CFB97CE89}"/>
            </ac:spMkLst>
          </pc:spChg>
          <pc:spChg chg="mod">
            <ac:chgData name="Simon Shaxted" userId="9f9508456a4a5dab" providerId="LiveId" clId="{53DF8D8A-B524-44C4-8F22-7074E8F7CF6C}" dt="2023-09-01T15:31:56.594" v="682" actId="14861"/>
            <ac:spMkLst>
              <pc:docMk/>
              <pc:sldMasterMk cId="3147357156" sldId="2147483809"/>
              <pc:sldLayoutMk cId="1846589417" sldId="2147483811"/>
              <ac:spMk id="13" creationId="{E0EB0A2C-C252-86AB-3C0A-E3D12FBDAEEE}"/>
            </ac:spMkLst>
          </pc:spChg>
          <pc:graphicFrameChg chg="mod">
            <ac:chgData name="Simon Shaxted" userId="9f9508456a4a5dab" providerId="LiveId" clId="{53DF8D8A-B524-44C4-8F22-7074E8F7CF6C}" dt="2023-09-01T15:31:48.016" v="681" actId="14861"/>
            <ac:graphicFrameMkLst>
              <pc:docMk/>
              <pc:sldMasterMk cId="3147357156" sldId="2147483809"/>
              <pc:sldLayoutMk cId="1846589417" sldId="2147483811"/>
              <ac:graphicFrameMk id="10" creationId="{41AA0765-EC9E-E811-85B7-DA3DD641AAEC}"/>
            </ac:graphicFrameMkLst>
          </pc:graphicFrameChg>
        </pc:sldLayoutChg>
        <pc:sldLayoutChg chg="setBg">
          <pc:chgData name="Simon Shaxted" userId="9f9508456a4a5dab" providerId="LiveId" clId="{53DF8D8A-B524-44C4-8F22-7074E8F7CF6C}" dt="2023-09-01T12:09:25.621" v="366"/>
          <pc:sldLayoutMkLst>
            <pc:docMk/>
            <pc:sldMasterMk cId="3147357156" sldId="2147483809"/>
            <pc:sldLayoutMk cId="1167251616" sldId="2147483812"/>
          </pc:sldLayoutMkLst>
        </pc:sldLayoutChg>
        <pc:sldLayoutChg chg="addSp delSp modSp mod setBg">
          <pc:chgData name="Simon Shaxted" userId="9f9508456a4a5dab" providerId="LiveId" clId="{53DF8D8A-B524-44C4-8F22-7074E8F7CF6C}" dt="2023-09-01T12:09:25.621" v="366"/>
          <pc:sldLayoutMkLst>
            <pc:docMk/>
            <pc:sldMasterMk cId="3147357156" sldId="2147483809"/>
            <pc:sldLayoutMk cId="3506582601" sldId="2147483813"/>
          </pc:sldLayoutMkLst>
          <pc:spChg chg="mod">
            <ac:chgData name="Simon Shaxted" userId="9f9508456a4a5dab" providerId="LiveId" clId="{53DF8D8A-B524-44C4-8F22-7074E8F7CF6C}" dt="2023-09-01T11:26:59.433" v="297" actId="20577"/>
            <ac:spMkLst>
              <pc:docMk/>
              <pc:sldMasterMk cId="3147357156" sldId="2147483809"/>
              <pc:sldLayoutMk cId="3506582601" sldId="2147483813"/>
              <ac:spMk id="6" creationId="{53693442-5CB7-7CAF-1BEE-1FF158B2935D}"/>
            </ac:spMkLst>
          </pc:spChg>
          <pc:picChg chg="add mod">
            <ac:chgData name="Simon Shaxted" userId="9f9508456a4a5dab" providerId="LiveId" clId="{53DF8D8A-B524-44C4-8F22-7074E8F7CF6C}" dt="2023-09-01T10:30:11.781" v="54"/>
            <ac:picMkLst>
              <pc:docMk/>
              <pc:sldMasterMk cId="3147357156" sldId="2147483809"/>
              <pc:sldLayoutMk cId="3506582601" sldId="2147483813"/>
              <ac:picMk id="3" creationId="{AB9662B1-F98D-5CBD-F630-C6C783EC6B94}"/>
            </ac:picMkLst>
          </pc:picChg>
          <pc:picChg chg="add mod">
            <ac:chgData name="Simon Shaxted" userId="9f9508456a4a5dab" providerId="LiveId" clId="{53DF8D8A-B524-44C4-8F22-7074E8F7CF6C}" dt="2023-09-01T10:30:11.781" v="54"/>
            <ac:picMkLst>
              <pc:docMk/>
              <pc:sldMasterMk cId="3147357156" sldId="2147483809"/>
              <pc:sldLayoutMk cId="3506582601" sldId="2147483813"/>
              <ac:picMk id="4" creationId="{DCAB92AB-025F-35B9-380C-1901B9B16CD6}"/>
            </ac:picMkLst>
          </pc:picChg>
          <pc:picChg chg="add mod">
            <ac:chgData name="Simon Shaxted" userId="9f9508456a4a5dab" providerId="LiveId" clId="{53DF8D8A-B524-44C4-8F22-7074E8F7CF6C}" dt="2023-09-01T10:30:11.781" v="54"/>
            <ac:picMkLst>
              <pc:docMk/>
              <pc:sldMasterMk cId="3147357156" sldId="2147483809"/>
              <pc:sldLayoutMk cId="3506582601" sldId="2147483813"/>
              <ac:picMk id="5" creationId="{5E2CB0C2-4BFB-04D3-337A-43620B5AB3EF}"/>
            </ac:picMkLst>
          </pc:picChg>
          <pc:picChg chg="del">
            <ac:chgData name="Simon Shaxted" userId="9f9508456a4a5dab" providerId="LiveId" clId="{53DF8D8A-B524-44C4-8F22-7074E8F7CF6C}" dt="2023-09-01T10:30:11.448" v="53" actId="478"/>
            <ac:picMkLst>
              <pc:docMk/>
              <pc:sldMasterMk cId="3147357156" sldId="2147483809"/>
              <pc:sldLayoutMk cId="3506582601" sldId="2147483813"/>
              <ac:picMk id="18" creationId="{51E1B2E2-EDCC-665E-888B-8CE9A66DC606}"/>
            </ac:picMkLst>
          </pc:picChg>
          <pc:picChg chg="del">
            <ac:chgData name="Simon Shaxted" userId="9f9508456a4a5dab" providerId="LiveId" clId="{53DF8D8A-B524-44C4-8F22-7074E8F7CF6C}" dt="2023-09-01T10:30:11.448" v="53" actId="478"/>
            <ac:picMkLst>
              <pc:docMk/>
              <pc:sldMasterMk cId="3147357156" sldId="2147483809"/>
              <pc:sldLayoutMk cId="3506582601" sldId="2147483813"/>
              <ac:picMk id="19" creationId="{9126E01D-6EDC-55CA-C452-F9EE5E824A57}"/>
            </ac:picMkLst>
          </pc:picChg>
          <pc:picChg chg="del">
            <ac:chgData name="Simon Shaxted" userId="9f9508456a4a5dab" providerId="LiveId" clId="{53DF8D8A-B524-44C4-8F22-7074E8F7CF6C}" dt="2023-09-01T10:30:11.448" v="53" actId="478"/>
            <ac:picMkLst>
              <pc:docMk/>
              <pc:sldMasterMk cId="3147357156" sldId="2147483809"/>
              <pc:sldLayoutMk cId="3506582601" sldId="2147483813"/>
              <ac:picMk id="20" creationId="{3B94533B-1557-97B4-13ED-1FD5B9A742BF}"/>
            </ac:picMkLst>
          </pc:picChg>
        </pc:sldLayoutChg>
        <pc:sldLayoutChg chg="setBg">
          <pc:chgData name="Simon Shaxted" userId="9f9508456a4a5dab" providerId="LiveId" clId="{53DF8D8A-B524-44C4-8F22-7074E8F7CF6C}" dt="2023-09-01T12:09:25.621" v="366"/>
          <pc:sldLayoutMkLst>
            <pc:docMk/>
            <pc:sldMasterMk cId="3147357156" sldId="2147483809"/>
            <pc:sldLayoutMk cId="3460238171" sldId="2147483814"/>
          </pc:sldLayoutMkLst>
        </pc:sldLayoutChg>
        <pc:sldLayoutChg chg="modSp mod setBg">
          <pc:chgData name="Simon Shaxted" userId="9f9508456a4a5dab" providerId="LiveId" clId="{53DF8D8A-B524-44C4-8F22-7074E8F7CF6C}" dt="2023-09-01T15:32:47.543" v="684" actId="14861"/>
          <pc:sldLayoutMkLst>
            <pc:docMk/>
            <pc:sldMasterMk cId="3147357156" sldId="2147483809"/>
            <pc:sldLayoutMk cId="1268263400" sldId="2147483815"/>
          </pc:sldLayoutMkLst>
          <pc:spChg chg="mod">
            <ac:chgData name="Simon Shaxted" userId="9f9508456a4a5dab" providerId="LiveId" clId="{53DF8D8A-B524-44C4-8F22-7074E8F7CF6C}" dt="2023-09-01T15:32:47.543" v="684" actId="14861"/>
            <ac:spMkLst>
              <pc:docMk/>
              <pc:sldMasterMk cId="3147357156" sldId="2147483809"/>
              <pc:sldLayoutMk cId="1268263400" sldId="2147483815"/>
              <ac:spMk id="2" creationId="{95FBB098-2FAC-5292-7660-2CF848F18AB6}"/>
            </ac:spMkLst>
          </pc:spChg>
          <pc:spChg chg="mod">
            <ac:chgData name="Simon Shaxted" userId="9f9508456a4a5dab" providerId="LiveId" clId="{53DF8D8A-B524-44C4-8F22-7074E8F7CF6C}" dt="2023-09-01T15:32:47.543" v="684" actId="14861"/>
            <ac:spMkLst>
              <pc:docMk/>
              <pc:sldMasterMk cId="3147357156" sldId="2147483809"/>
              <pc:sldLayoutMk cId="1268263400" sldId="2147483815"/>
              <ac:spMk id="4" creationId="{AA695C86-FCFD-70DE-6E83-0770C7910E95}"/>
            </ac:spMkLst>
          </pc:spChg>
          <pc:spChg chg="mod">
            <ac:chgData name="Simon Shaxted" userId="9f9508456a4a5dab" providerId="LiveId" clId="{53DF8D8A-B524-44C4-8F22-7074E8F7CF6C}" dt="2023-09-01T15:32:47.543" v="684" actId="14861"/>
            <ac:spMkLst>
              <pc:docMk/>
              <pc:sldMasterMk cId="3147357156" sldId="2147483809"/>
              <pc:sldLayoutMk cId="1268263400" sldId="2147483815"/>
              <ac:spMk id="5" creationId="{59D2ECB1-66C2-765B-F8B8-A4BEC93069EA}"/>
            </ac:spMkLst>
          </pc:spChg>
          <pc:spChg chg="mod">
            <ac:chgData name="Simon Shaxted" userId="9f9508456a4a5dab" providerId="LiveId" clId="{53DF8D8A-B524-44C4-8F22-7074E8F7CF6C}" dt="2023-09-01T15:32:47.543" v="684" actId="14861"/>
            <ac:spMkLst>
              <pc:docMk/>
              <pc:sldMasterMk cId="3147357156" sldId="2147483809"/>
              <pc:sldLayoutMk cId="1268263400" sldId="2147483815"/>
              <ac:spMk id="7" creationId="{93BC3E8B-D728-7A8A-040B-418B78B02FEE}"/>
            </ac:spMkLst>
          </pc:spChg>
          <pc:spChg chg="mod">
            <ac:chgData name="Simon Shaxted" userId="9f9508456a4a5dab" providerId="LiveId" clId="{53DF8D8A-B524-44C4-8F22-7074E8F7CF6C}" dt="2023-09-01T15:32:47.543" v="684" actId="14861"/>
            <ac:spMkLst>
              <pc:docMk/>
              <pc:sldMasterMk cId="3147357156" sldId="2147483809"/>
              <pc:sldLayoutMk cId="1268263400" sldId="2147483815"/>
              <ac:spMk id="21" creationId="{F64DDDAB-0F7C-0FAB-4944-017A7E5DB306}"/>
            </ac:spMkLst>
          </pc:spChg>
          <pc:spChg chg="mod">
            <ac:chgData name="Simon Shaxted" userId="9f9508456a4a5dab" providerId="LiveId" clId="{53DF8D8A-B524-44C4-8F22-7074E8F7CF6C}" dt="2023-09-01T15:32:47.543" v="684" actId="14861"/>
            <ac:spMkLst>
              <pc:docMk/>
              <pc:sldMasterMk cId="3147357156" sldId="2147483809"/>
              <pc:sldLayoutMk cId="1268263400" sldId="2147483815"/>
              <ac:spMk id="22" creationId="{4DC62648-C709-ABDD-AF61-A264FD3021BF}"/>
            </ac:spMkLst>
          </pc:spChg>
          <pc:spChg chg="mod">
            <ac:chgData name="Simon Shaxted" userId="9f9508456a4a5dab" providerId="LiveId" clId="{53DF8D8A-B524-44C4-8F22-7074E8F7CF6C}" dt="2023-09-01T15:32:47.543" v="684" actId="14861"/>
            <ac:spMkLst>
              <pc:docMk/>
              <pc:sldMasterMk cId="3147357156" sldId="2147483809"/>
              <pc:sldLayoutMk cId="1268263400" sldId="2147483815"/>
              <ac:spMk id="23" creationId="{0BC5F5E8-F035-BDE7-8ABC-C6A4B74BB857}"/>
            </ac:spMkLst>
          </pc:spChg>
          <pc:spChg chg="mod">
            <ac:chgData name="Simon Shaxted" userId="9f9508456a4a5dab" providerId="LiveId" clId="{53DF8D8A-B524-44C4-8F22-7074E8F7CF6C}" dt="2023-09-01T15:32:47.543" v="684" actId="14861"/>
            <ac:spMkLst>
              <pc:docMk/>
              <pc:sldMasterMk cId="3147357156" sldId="2147483809"/>
              <pc:sldLayoutMk cId="1268263400" sldId="2147483815"/>
              <ac:spMk id="24" creationId="{3C13EE68-7ABC-E9FB-07BE-E79E2D495CEA}"/>
            </ac:spMkLst>
          </pc:spChg>
        </pc:sldLayoutChg>
        <pc:sldLayoutChg chg="modSp mod setBg">
          <pc:chgData name="Simon Shaxted" userId="9f9508456a4a5dab" providerId="LiveId" clId="{53DF8D8A-B524-44C4-8F22-7074E8F7CF6C}" dt="2023-09-01T12:09:25.621" v="366"/>
          <pc:sldLayoutMkLst>
            <pc:docMk/>
            <pc:sldMasterMk cId="3147357156" sldId="2147483809"/>
            <pc:sldLayoutMk cId="610079190" sldId="2147483842"/>
          </pc:sldLayoutMkLst>
          <pc:spChg chg="mod">
            <ac:chgData name="Simon Shaxted" userId="9f9508456a4a5dab" providerId="LiveId" clId="{53DF8D8A-B524-44C4-8F22-7074E8F7CF6C}" dt="2023-09-01T11:05:06.813" v="263" actId="14861"/>
            <ac:spMkLst>
              <pc:docMk/>
              <pc:sldMasterMk cId="3147357156" sldId="2147483809"/>
              <pc:sldLayoutMk cId="610079190" sldId="2147483842"/>
              <ac:spMk id="3" creationId="{456B6075-92DB-D965-152E-48A422D47AAF}"/>
            </ac:spMkLst>
          </pc:spChg>
          <pc:spChg chg="mod">
            <ac:chgData name="Simon Shaxted" userId="9f9508456a4a5dab" providerId="LiveId" clId="{53DF8D8A-B524-44C4-8F22-7074E8F7CF6C}" dt="2023-09-01T11:05:11.843" v="264" actId="14861"/>
            <ac:spMkLst>
              <pc:docMk/>
              <pc:sldMasterMk cId="3147357156" sldId="2147483809"/>
              <pc:sldLayoutMk cId="610079190" sldId="2147483842"/>
              <ac:spMk id="8" creationId="{33885F9D-E4BF-F672-DDF4-44DFFD9735D6}"/>
            </ac:spMkLst>
          </pc:spChg>
        </pc:sldLayoutChg>
        <pc:sldLayoutChg chg="del">
          <pc:chgData name="Simon Shaxted" userId="9f9508456a4a5dab" providerId="LiveId" clId="{53DF8D8A-B524-44C4-8F22-7074E8F7CF6C}" dt="2023-09-01T10:55:30.267" v="262" actId="2696"/>
          <pc:sldLayoutMkLst>
            <pc:docMk/>
            <pc:sldMasterMk cId="3147357156" sldId="2147483809"/>
            <pc:sldLayoutMk cId="4100160035" sldId="2147483844"/>
          </pc:sldLayoutMkLst>
        </pc:sldLayoutChg>
      </pc:sldMasterChg>
      <pc:sldMasterChg chg="modSldLayout sldLayoutOrd">
        <pc:chgData name="Simon Shaxted" userId="9f9508456a4a5dab" providerId="LiveId" clId="{53DF8D8A-B524-44C4-8F22-7074E8F7CF6C}" dt="2023-09-01T15:36:48.808" v="805"/>
        <pc:sldMasterMkLst>
          <pc:docMk/>
          <pc:sldMasterMk cId="214980577" sldId="2147483816"/>
        </pc:sldMasterMkLst>
        <pc:sldLayoutChg chg="addSp delSp modSp mod">
          <pc:chgData name="Simon Shaxted" userId="9f9508456a4a5dab" providerId="LiveId" clId="{53DF8D8A-B524-44C4-8F22-7074E8F7CF6C}" dt="2023-09-01T14:38:33.600" v="617"/>
          <pc:sldLayoutMkLst>
            <pc:docMk/>
            <pc:sldMasterMk cId="214980577" sldId="2147483816"/>
            <pc:sldLayoutMk cId="4018683898" sldId="2147483817"/>
          </pc:sldLayoutMkLst>
          <pc:spChg chg="del">
            <ac:chgData name="Simon Shaxted" userId="9f9508456a4a5dab" providerId="LiveId" clId="{53DF8D8A-B524-44C4-8F22-7074E8F7CF6C}" dt="2023-09-01T14:38:32.791" v="616" actId="478"/>
            <ac:spMkLst>
              <pc:docMk/>
              <pc:sldMasterMk cId="214980577" sldId="2147483816"/>
              <pc:sldLayoutMk cId="4018683898" sldId="2147483817"/>
              <ac:spMk id="4" creationId="{505F8246-5E9A-1411-4ACB-165830666304}"/>
            </ac:spMkLst>
          </pc:spChg>
          <pc:spChg chg="add mod">
            <ac:chgData name="Simon Shaxted" userId="9f9508456a4a5dab" providerId="LiveId" clId="{53DF8D8A-B524-44C4-8F22-7074E8F7CF6C}" dt="2023-09-01T14:38:33.600" v="617"/>
            <ac:spMkLst>
              <pc:docMk/>
              <pc:sldMasterMk cId="214980577" sldId="2147483816"/>
              <pc:sldLayoutMk cId="4018683898" sldId="2147483817"/>
              <ac:spMk id="5" creationId="{195D1FB9-A21A-2C04-9138-4C2C55FED3E6}"/>
            </ac:spMkLst>
          </pc:spChg>
          <pc:spChg chg="mod">
            <ac:chgData name="Simon Shaxted" userId="9f9508456a4a5dab" providerId="LiveId" clId="{53DF8D8A-B524-44C4-8F22-7074E8F7CF6C}" dt="2023-09-01T14:38:33.600" v="617"/>
            <ac:spMkLst>
              <pc:docMk/>
              <pc:sldMasterMk cId="214980577" sldId="2147483816"/>
              <pc:sldLayoutMk cId="4018683898" sldId="2147483817"/>
              <ac:spMk id="7" creationId="{D31BA98A-AA63-528D-D8A6-9720DA0DBF5E}"/>
            </ac:spMkLst>
          </pc:spChg>
          <pc:spChg chg="mod">
            <ac:chgData name="Simon Shaxted" userId="9f9508456a4a5dab" providerId="LiveId" clId="{53DF8D8A-B524-44C4-8F22-7074E8F7CF6C}" dt="2023-09-01T14:38:33.600" v="617"/>
            <ac:spMkLst>
              <pc:docMk/>
              <pc:sldMasterMk cId="214980577" sldId="2147483816"/>
              <pc:sldLayoutMk cId="4018683898" sldId="2147483817"/>
              <ac:spMk id="10" creationId="{B33D6CF7-ADE3-B345-9313-EDBFEB196950}"/>
            </ac:spMkLst>
          </pc:spChg>
          <pc:spChg chg="mod">
            <ac:chgData name="Simon Shaxted" userId="9f9508456a4a5dab" providerId="LiveId" clId="{53DF8D8A-B524-44C4-8F22-7074E8F7CF6C}" dt="2023-09-01T14:38:33.600" v="617"/>
            <ac:spMkLst>
              <pc:docMk/>
              <pc:sldMasterMk cId="214980577" sldId="2147483816"/>
              <pc:sldLayoutMk cId="4018683898" sldId="2147483817"/>
              <ac:spMk id="13" creationId="{909D1580-8697-DACC-E78D-DE2EF5F7C4FA}"/>
            </ac:spMkLst>
          </pc:spChg>
          <pc:spChg chg="add mod">
            <ac:chgData name="Simon Shaxted" userId="9f9508456a4a5dab" providerId="LiveId" clId="{53DF8D8A-B524-44C4-8F22-7074E8F7CF6C}" dt="2023-09-01T14:38:33.600" v="617"/>
            <ac:spMkLst>
              <pc:docMk/>
              <pc:sldMasterMk cId="214980577" sldId="2147483816"/>
              <pc:sldLayoutMk cId="4018683898" sldId="2147483817"/>
              <ac:spMk id="15" creationId="{20ADB9A1-96D8-53C1-FEC5-1AB8756164FE}"/>
            </ac:spMkLst>
          </pc:spChg>
          <pc:grpChg chg="add mod">
            <ac:chgData name="Simon Shaxted" userId="9f9508456a4a5dab" providerId="LiveId" clId="{53DF8D8A-B524-44C4-8F22-7074E8F7CF6C}" dt="2023-09-01T14:38:33.600" v="617"/>
            <ac:grpSpMkLst>
              <pc:docMk/>
              <pc:sldMasterMk cId="214980577" sldId="2147483816"/>
              <pc:sldLayoutMk cId="4018683898" sldId="2147483817"/>
              <ac:grpSpMk id="6" creationId="{CD791684-014A-0C1C-EC68-E62DDE39D29C}"/>
            </ac:grpSpMkLst>
          </pc:grpChg>
          <pc:grpChg chg="add mod">
            <ac:chgData name="Simon Shaxted" userId="9f9508456a4a5dab" providerId="LiveId" clId="{53DF8D8A-B524-44C4-8F22-7074E8F7CF6C}" dt="2023-09-01T14:38:33.600" v="617"/>
            <ac:grpSpMkLst>
              <pc:docMk/>
              <pc:sldMasterMk cId="214980577" sldId="2147483816"/>
              <pc:sldLayoutMk cId="4018683898" sldId="2147483817"/>
              <ac:grpSpMk id="9" creationId="{AB9F5389-0B2C-BB17-6A54-1B3E5FF18DD2}"/>
            </ac:grpSpMkLst>
          </pc:grpChg>
          <pc:grpChg chg="add mod">
            <ac:chgData name="Simon Shaxted" userId="9f9508456a4a5dab" providerId="LiveId" clId="{53DF8D8A-B524-44C4-8F22-7074E8F7CF6C}" dt="2023-09-01T14:38:33.600" v="617"/>
            <ac:grpSpMkLst>
              <pc:docMk/>
              <pc:sldMasterMk cId="214980577" sldId="2147483816"/>
              <pc:sldLayoutMk cId="4018683898" sldId="2147483817"/>
              <ac:grpSpMk id="12" creationId="{167C8222-6B56-D1E6-4148-BF964EFC3344}"/>
            </ac:grpSpMkLst>
          </pc:grpChg>
          <pc:picChg chg="mod">
            <ac:chgData name="Simon Shaxted" userId="9f9508456a4a5dab" providerId="LiveId" clId="{53DF8D8A-B524-44C4-8F22-7074E8F7CF6C}" dt="2023-09-01T14:38:33.600" v="617"/>
            <ac:picMkLst>
              <pc:docMk/>
              <pc:sldMasterMk cId="214980577" sldId="2147483816"/>
              <pc:sldLayoutMk cId="4018683898" sldId="2147483817"/>
              <ac:picMk id="8" creationId="{EB51B35C-A888-8AA1-F520-6CEFD3F93131}"/>
            </ac:picMkLst>
          </pc:picChg>
          <pc:picChg chg="mod">
            <ac:chgData name="Simon Shaxted" userId="9f9508456a4a5dab" providerId="LiveId" clId="{53DF8D8A-B524-44C4-8F22-7074E8F7CF6C}" dt="2023-09-01T14:38:33.600" v="617"/>
            <ac:picMkLst>
              <pc:docMk/>
              <pc:sldMasterMk cId="214980577" sldId="2147483816"/>
              <pc:sldLayoutMk cId="4018683898" sldId="2147483817"/>
              <ac:picMk id="11" creationId="{20540549-7CF8-811A-F4A0-671BC06C5D76}"/>
            </ac:picMkLst>
          </pc:picChg>
          <pc:picChg chg="mod">
            <ac:chgData name="Simon Shaxted" userId="9f9508456a4a5dab" providerId="LiveId" clId="{53DF8D8A-B524-44C4-8F22-7074E8F7CF6C}" dt="2023-09-01T14:38:33.600" v="617"/>
            <ac:picMkLst>
              <pc:docMk/>
              <pc:sldMasterMk cId="214980577" sldId="2147483816"/>
              <pc:sldLayoutMk cId="4018683898" sldId="2147483817"/>
              <ac:picMk id="14" creationId="{B4132975-BE8F-89D9-8190-920FAFAE6F9A}"/>
            </ac:picMkLst>
          </pc:picChg>
        </pc:sldLayoutChg>
        <pc:sldLayoutChg chg="addSp delSp modSp mod">
          <pc:chgData name="Simon Shaxted" userId="9f9508456a4a5dab" providerId="LiveId" clId="{53DF8D8A-B524-44C4-8F22-7074E8F7CF6C}" dt="2023-09-01T15:36:48.808" v="805"/>
          <pc:sldLayoutMkLst>
            <pc:docMk/>
            <pc:sldMasterMk cId="214980577" sldId="2147483816"/>
            <pc:sldLayoutMk cId="3139837993" sldId="2147483818"/>
          </pc:sldLayoutMkLst>
          <pc:spChg chg="mod">
            <ac:chgData name="Simon Shaxted" userId="9f9508456a4a5dab" providerId="LiveId" clId="{53DF8D8A-B524-44C4-8F22-7074E8F7CF6C}" dt="2023-09-01T11:32:16.945" v="327" actId="207"/>
            <ac:spMkLst>
              <pc:docMk/>
              <pc:sldMasterMk cId="214980577" sldId="2147483816"/>
              <pc:sldLayoutMk cId="3139837993" sldId="2147483818"/>
              <ac:spMk id="5" creationId="{6872F2CC-9FDE-E364-8806-1E9628C7FAA8}"/>
            </ac:spMkLst>
          </pc:spChg>
          <pc:spChg chg="add mod">
            <ac:chgData name="Simon Shaxted" userId="9f9508456a4a5dab" providerId="LiveId" clId="{53DF8D8A-B524-44C4-8F22-7074E8F7CF6C}" dt="2023-09-01T15:36:48.808" v="805"/>
            <ac:spMkLst>
              <pc:docMk/>
              <pc:sldMasterMk cId="214980577" sldId="2147483816"/>
              <pc:sldLayoutMk cId="3139837993" sldId="2147483818"/>
              <ac:spMk id="6" creationId="{385048B6-2406-D2BD-F128-556E572E6C97}"/>
            </ac:spMkLst>
          </pc:spChg>
          <pc:spChg chg="mod">
            <ac:chgData name="Simon Shaxted" userId="9f9508456a4a5dab" providerId="LiveId" clId="{53DF8D8A-B524-44C4-8F22-7074E8F7CF6C}" dt="2023-09-01T11:32:06.808" v="326" actId="2085"/>
            <ac:spMkLst>
              <pc:docMk/>
              <pc:sldMasterMk cId="214980577" sldId="2147483816"/>
              <pc:sldLayoutMk cId="3139837993" sldId="2147483818"/>
              <ac:spMk id="8" creationId="{FC0B280E-FBF5-E03D-A0E0-BE7B1236ABCE}"/>
            </ac:spMkLst>
          </pc:spChg>
          <pc:spChg chg="del">
            <ac:chgData name="Simon Shaxted" userId="9f9508456a4a5dab" providerId="LiveId" clId="{53DF8D8A-B524-44C4-8F22-7074E8F7CF6C}" dt="2023-09-01T15:36:48.422" v="804" actId="478"/>
            <ac:spMkLst>
              <pc:docMk/>
              <pc:sldMasterMk cId="214980577" sldId="2147483816"/>
              <pc:sldLayoutMk cId="3139837993" sldId="2147483818"/>
              <ac:spMk id="10" creationId="{12F4FD8D-FA07-0C66-DCE5-22395CF074A8}"/>
            </ac:spMkLst>
          </pc:spChg>
          <pc:spChg chg="mod">
            <ac:chgData name="Simon Shaxted" userId="9f9508456a4a5dab" providerId="LiveId" clId="{53DF8D8A-B524-44C4-8F22-7074E8F7CF6C}" dt="2023-09-01T11:32:16.945" v="327" actId="207"/>
            <ac:spMkLst>
              <pc:docMk/>
              <pc:sldMasterMk cId="214980577" sldId="2147483816"/>
              <pc:sldLayoutMk cId="3139837993" sldId="2147483818"/>
              <ac:spMk id="12" creationId="{94B04400-BCE3-CB90-399C-00792C944242}"/>
            </ac:spMkLst>
          </pc:spChg>
          <pc:spChg chg="mod">
            <ac:chgData name="Simon Shaxted" userId="9f9508456a4a5dab" providerId="LiveId" clId="{53DF8D8A-B524-44C4-8F22-7074E8F7CF6C}" dt="2023-09-01T11:32:16.945" v="327" actId="207"/>
            <ac:spMkLst>
              <pc:docMk/>
              <pc:sldMasterMk cId="214980577" sldId="2147483816"/>
              <pc:sldLayoutMk cId="3139837993" sldId="2147483818"/>
              <ac:spMk id="13" creationId="{B4E556FF-E173-41FE-FFFF-53B78C28D73C}"/>
            </ac:spMkLst>
          </pc:spChg>
        </pc:sldLayoutChg>
        <pc:sldLayoutChg chg="modSp mod">
          <pc:chgData name="Simon Shaxted" userId="9f9508456a4a5dab" providerId="LiveId" clId="{53DF8D8A-B524-44C4-8F22-7074E8F7CF6C}" dt="2023-09-01T11:33:43.245" v="339"/>
          <pc:sldLayoutMkLst>
            <pc:docMk/>
            <pc:sldMasterMk cId="214980577" sldId="2147483816"/>
            <pc:sldLayoutMk cId="2607361856" sldId="2147483819"/>
          </pc:sldLayoutMkLst>
          <pc:spChg chg="mod">
            <ac:chgData name="Simon Shaxted" userId="9f9508456a4a5dab" providerId="LiveId" clId="{53DF8D8A-B524-44C4-8F22-7074E8F7CF6C}" dt="2023-09-01T11:32:35.927" v="333" actId="2085"/>
            <ac:spMkLst>
              <pc:docMk/>
              <pc:sldMasterMk cId="214980577" sldId="2147483816"/>
              <pc:sldLayoutMk cId="2607361856" sldId="2147483819"/>
              <ac:spMk id="4" creationId="{1AF79EFA-7E6D-0B85-1F5E-A45554951FB6}"/>
            </ac:spMkLst>
          </pc:spChg>
          <pc:spChg chg="mod">
            <ac:chgData name="Simon Shaxted" userId="9f9508456a4a5dab" providerId="LiveId" clId="{53DF8D8A-B524-44C4-8F22-7074E8F7CF6C}" dt="2023-09-01T11:32:26.626" v="329" actId="2085"/>
            <ac:spMkLst>
              <pc:docMk/>
              <pc:sldMasterMk cId="214980577" sldId="2147483816"/>
              <pc:sldLayoutMk cId="2607361856" sldId="2147483819"/>
              <ac:spMk id="6" creationId="{9C1F498C-0A23-04A2-8DA8-5DE1A75F8397}"/>
            </ac:spMkLst>
          </pc:spChg>
          <pc:spChg chg="mod">
            <ac:chgData name="Simon Shaxted" userId="9f9508456a4a5dab" providerId="LiveId" clId="{53DF8D8A-B524-44C4-8F22-7074E8F7CF6C}" dt="2023-09-01T11:33:43.245" v="339"/>
            <ac:spMkLst>
              <pc:docMk/>
              <pc:sldMasterMk cId="214980577" sldId="2147483816"/>
              <pc:sldLayoutMk cId="2607361856" sldId="2147483819"/>
              <ac:spMk id="7" creationId="{40BC0B00-65D1-8F06-3A90-C1630663D965}"/>
            </ac:spMkLst>
          </pc:spChg>
        </pc:sldLayoutChg>
        <pc:sldLayoutChg chg="addSp modSp mod modAnim">
          <pc:chgData name="Simon Shaxted" userId="9f9508456a4a5dab" providerId="LiveId" clId="{53DF8D8A-B524-44C4-8F22-7074E8F7CF6C}" dt="2023-09-01T14:38:58.462" v="618" actId="14861"/>
          <pc:sldLayoutMkLst>
            <pc:docMk/>
            <pc:sldMasterMk cId="214980577" sldId="2147483816"/>
            <pc:sldLayoutMk cId="312049844" sldId="2147483821"/>
          </pc:sldLayoutMkLst>
          <pc:spChg chg="add mod">
            <ac:chgData name="Simon Shaxted" userId="9f9508456a4a5dab" providerId="LiveId" clId="{53DF8D8A-B524-44C4-8F22-7074E8F7CF6C}" dt="2023-09-01T11:28:23.024" v="299"/>
            <ac:spMkLst>
              <pc:docMk/>
              <pc:sldMasterMk cId="214980577" sldId="2147483816"/>
              <pc:sldLayoutMk cId="312049844" sldId="2147483821"/>
              <ac:spMk id="4" creationId="{AFECEC86-ADB9-0820-2186-9B614CC73903}"/>
            </ac:spMkLst>
          </pc:spChg>
          <pc:spChg chg="mod">
            <ac:chgData name="Simon Shaxted" userId="9f9508456a4a5dab" providerId="LiveId" clId="{53DF8D8A-B524-44C4-8F22-7074E8F7CF6C}" dt="2023-09-01T14:38:58.462" v="618" actId="14861"/>
            <ac:spMkLst>
              <pc:docMk/>
              <pc:sldMasterMk cId="214980577" sldId="2147483816"/>
              <pc:sldLayoutMk cId="312049844" sldId="2147483821"/>
              <ac:spMk id="5" creationId="{5CC1D51A-4A2F-41AC-8D07-4F35E3034336}"/>
            </ac:spMkLst>
          </pc:spChg>
          <pc:spChg chg="mod">
            <ac:chgData name="Simon Shaxted" userId="9f9508456a4a5dab" providerId="LiveId" clId="{53DF8D8A-B524-44C4-8F22-7074E8F7CF6C}" dt="2023-09-01T14:38:58.462" v="618" actId="14861"/>
            <ac:spMkLst>
              <pc:docMk/>
              <pc:sldMasterMk cId="214980577" sldId="2147483816"/>
              <pc:sldLayoutMk cId="312049844" sldId="2147483821"/>
              <ac:spMk id="6" creationId="{B518876B-FEC4-706D-6245-D108ACC13D20}"/>
            </ac:spMkLst>
          </pc:spChg>
          <pc:spChg chg="mod">
            <ac:chgData name="Simon Shaxted" userId="9f9508456a4a5dab" providerId="LiveId" clId="{53DF8D8A-B524-44C4-8F22-7074E8F7CF6C}" dt="2023-09-01T14:38:58.462" v="618" actId="14861"/>
            <ac:spMkLst>
              <pc:docMk/>
              <pc:sldMasterMk cId="214980577" sldId="2147483816"/>
              <pc:sldLayoutMk cId="312049844" sldId="2147483821"/>
              <ac:spMk id="7" creationId="{09BE5F26-983B-E71F-ED94-59C3749ED869}"/>
            </ac:spMkLst>
          </pc:spChg>
          <pc:spChg chg="mod">
            <ac:chgData name="Simon Shaxted" userId="9f9508456a4a5dab" providerId="LiveId" clId="{53DF8D8A-B524-44C4-8F22-7074E8F7CF6C}" dt="2023-09-01T14:38:58.462" v="618" actId="14861"/>
            <ac:spMkLst>
              <pc:docMk/>
              <pc:sldMasterMk cId="214980577" sldId="2147483816"/>
              <pc:sldLayoutMk cId="312049844" sldId="2147483821"/>
              <ac:spMk id="27" creationId="{235B210C-A6D8-A04D-98C0-AB9F986AE18B}"/>
            </ac:spMkLst>
          </pc:spChg>
          <pc:spChg chg="mod">
            <ac:chgData name="Simon Shaxted" userId="9f9508456a4a5dab" providerId="LiveId" clId="{53DF8D8A-B524-44C4-8F22-7074E8F7CF6C}" dt="2023-09-01T14:38:58.462" v="618" actId="14861"/>
            <ac:spMkLst>
              <pc:docMk/>
              <pc:sldMasterMk cId="214980577" sldId="2147483816"/>
              <pc:sldLayoutMk cId="312049844" sldId="2147483821"/>
              <ac:spMk id="28" creationId="{89A078E6-FC7A-5105-D03A-5FCBA2DE35CA}"/>
            </ac:spMkLst>
          </pc:spChg>
          <pc:spChg chg="mod">
            <ac:chgData name="Simon Shaxted" userId="9f9508456a4a5dab" providerId="LiveId" clId="{53DF8D8A-B524-44C4-8F22-7074E8F7CF6C}" dt="2023-09-01T14:38:58.462" v="618" actId="14861"/>
            <ac:spMkLst>
              <pc:docMk/>
              <pc:sldMasterMk cId="214980577" sldId="2147483816"/>
              <pc:sldLayoutMk cId="312049844" sldId="2147483821"/>
              <ac:spMk id="29" creationId="{F2EE4531-44FB-2E07-39CB-1B1EC7637682}"/>
            </ac:spMkLst>
          </pc:spChg>
        </pc:sldLayoutChg>
        <pc:sldLayoutChg chg="addSp modSp ord modAnim">
          <pc:chgData name="Simon Shaxted" userId="9f9508456a4a5dab" providerId="LiveId" clId="{53DF8D8A-B524-44C4-8F22-7074E8F7CF6C}" dt="2023-09-01T11:12:57.654" v="266"/>
          <pc:sldLayoutMkLst>
            <pc:docMk/>
            <pc:sldMasterMk cId="214980577" sldId="2147483816"/>
            <pc:sldLayoutMk cId="1036963160" sldId="2147483822"/>
          </pc:sldLayoutMkLst>
          <pc:spChg chg="add mod">
            <ac:chgData name="Simon Shaxted" userId="9f9508456a4a5dab" providerId="LiveId" clId="{53DF8D8A-B524-44C4-8F22-7074E8F7CF6C}" dt="2023-09-01T11:12:57.654" v="266"/>
            <ac:spMkLst>
              <pc:docMk/>
              <pc:sldMasterMk cId="214980577" sldId="2147483816"/>
              <pc:sldLayoutMk cId="1036963160" sldId="2147483822"/>
              <ac:spMk id="4" creationId="{FDE10C21-4861-FC13-E3A4-566A98267AE7}"/>
            </ac:spMkLst>
          </pc:spChg>
        </pc:sldLayoutChg>
      </pc:sldMasterChg>
      <pc:sldMasterChg chg="modSldLayout sldLayoutOrd">
        <pc:chgData name="Simon Shaxted" userId="9f9508456a4a5dab" providerId="LiveId" clId="{53DF8D8A-B524-44C4-8F22-7074E8F7CF6C}" dt="2023-09-01T15:37:19.654" v="807"/>
        <pc:sldMasterMkLst>
          <pc:docMk/>
          <pc:sldMasterMk cId="964749415" sldId="2147483823"/>
        </pc:sldMasterMkLst>
        <pc:sldLayoutChg chg="addSp delSp modSp mod">
          <pc:chgData name="Simon Shaxted" userId="9f9508456a4a5dab" providerId="LiveId" clId="{53DF8D8A-B524-44C4-8F22-7074E8F7CF6C}" dt="2023-09-01T15:30:23.264" v="674"/>
          <pc:sldLayoutMkLst>
            <pc:docMk/>
            <pc:sldMasterMk cId="964749415" sldId="2147483823"/>
            <pc:sldLayoutMk cId="3023143170" sldId="2147483824"/>
          </pc:sldLayoutMkLst>
          <pc:spChg chg="del">
            <ac:chgData name="Simon Shaxted" userId="9f9508456a4a5dab" providerId="LiveId" clId="{53DF8D8A-B524-44C4-8F22-7074E8F7CF6C}" dt="2023-09-01T15:30:22.836" v="673" actId="478"/>
            <ac:spMkLst>
              <pc:docMk/>
              <pc:sldMasterMk cId="964749415" sldId="2147483823"/>
              <pc:sldLayoutMk cId="3023143170" sldId="2147483824"/>
              <ac:spMk id="4" creationId="{505F8246-5E9A-1411-4ACB-165830666304}"/>
            </ac:spMkLst>
          </pc:spChg>
          <pc:spChg chg="add mod">
            <ac:chgData name="Simon Shaxted" userId="9f9508456a4a5dab" providerId="LiveId" clId="{53DF8D8A-B524-44C4-8F22-7074E8F7CF6C}" dt="2023-09-01T15:30:23.264" v="674"/>
            <ac:spMkLst>
              <pc:docMk/>
              <pc:sldMasterMk cId="964749415" sldId="2147483823"/>
              <pc:sldLayoutMk cId="3023143170" sldId="2147483824"/>
              <ac:spMk id="5" creationId="{6A04F899-B47C-F07E-E70B-272C1648D817}"/>
            </ac:spMkLst>
          </pc:spChg>
          <pc:spChg chg="mod">
            <ac:chgData name="Simon Shaxted" userId="9f9508456a4a5dab" providerId="LiveId" clId="{53DF8D8A-B524-44C4-8F22-7074E8F7CF6C}" dt="2023-09-01T15:30:23.264" v="674"/>
            <ac:spMkLst>
              <pc:docMk/>
              <pc:sldMasterMk cId="964749415" sldId="2147483823"/>
              <pc:sldLayoutMk cId="3023143170" sldId="2147483824"/>
              <ac:spMk id="7" creationId="{A385112B-2867-EDC1-8FE5-76FC9848BD43}"/>
            </ac:spMkLst>
          </pc:spChg>
          <pc:spChg chg="mod">
            <ac:chgData name="Simon Shaxted" userId="9f9508456a4a5dab" providerId="LiveId" clId="{53DF8D8A-B524-44C4-8F22-7074E8F7CF6C}" dt="2023-09-01T15:30:23.264" v="674"/>
            <ac:spMkLst>
              <pc:docMk/>
              <pc:sldMasterMk cId="964749415" sldId="2147483823"/>
              <pc:sldLayoutMk cId="3023143170" sldId="2147483824"/>
              <ac:spMk id="10" creationId="{3341DE50-CF41-FE36-E93E-AB46CB36171D}"/>
            </ac:spMkLst>
          </pc:spChg>
          <pc:spChg chg="mod">
            <ac:chgData name="Simon Shaxted" userId="9f9508456a4a5dab" providerId="LiveId" clId="{53DF8D8A-B524-44C4-8F22-7074E8F7CF6C}" dt="2023-09-01T15:30:23.264" v="674"/>
            <ac:spMkLst>
              <pc:docMk/>
              <pc:sldMasterMk cId="964749415" sldId="2147483823"/>
              <pc:sldLayoutMk cId="3023143170" sldId="2147483824"/>
              <ac:spMk id="13" creationId="{56224B8E-48FF-35CE-C2CE-FC89F23DCE04}"/>
            </ac:spMkLst>
          </pc:spChg>
          <pc:spChg chg="add mod">
            <ac:chgData name="Simon Shaxted" userId="9f9508456a4a5dab" providerId="LiveId" clId="{53DF8D8A-B524-44C4-8F22-7074E8F7CF6C}" dt="2023-09-01T15:30:23.264" v="674"/>
            <ac:spMkLst>
              <pc:docMk/>
              <pc:sldMasterMk cId="964749415" sldId="2147483823"/>
              <pc:sldLayoutMk cId="3023143170" sldId="2147483824"/>
              <ac:spMk id="15" creationId="{F7B4C43C-2F81-54D3-55EB-A041426D5CA9}"/>
            </ac:spMkLst>
          </pc:spChg>
          <pc:grpChg chg="add mod">
            <ac:chgData name="Simon Shaxted" userId="9f9508456a4a5dab" providerId="LiveId" clId="{53DF8D8A-B524-44C4-8F22-7074E8F7CF6C}" dt="2023-09-01T15:30:23.264" v="674"/>
            <ac:grpSpMkLst>
              <pc:docMk/>
              <pc:sldMasterMk cId="964749415" sldId="2147483823"/>
              <pc:sldLayoutMk cId="3023143170" sldId="2147483824"/>
              <ac:grpSpMk id="6" creationId="{53083F0D-CB57-2316-373F-D21E24CD31F7}"/>
            </ac:grpSpMkLst>
          </pc:grpChg>
          <pc:grpChg chg="add mod">
            <ac:chgData name="Simon Shaxted" userId="9f9508456a4a5dab" providerId="LiveId" clId="{53DF8D8A-B524-44C4-8F22-7074E8F7CF6C}" dt="2023-09-01T15:30:23.264" v="674"/>
            <ac:grpSpMkLst>
              <pc:docMk/>
              <pc:sldMasterMk cId="964749415" sldId="2147483823"/>
              <pc:sldLayoutMk cId="3023143170" sldId="2147483824"/>
              <ac:grpSpMk id="9" creationId="{C98F6AC1-E5EE-04B3-C08A-7CB2B8BB0C9E}"/>
            </ac:grpSpMkLst>
          </pc:grpChg>
          <pc:grpChg chg="add mod">
            <ac:chgData name="Simon Shaxted" userId="9f9508456a4a5dab" providerId="LiveId" clId="{53DF8D8A-B524-44C4-8F22-7074E8F7CF6C}" dt="2023-09-01T15:30:23.264" v="674"/>
            <ac:grpSpMkLst>
              <pc:docMk/>
              <pc:sldMasterMk cId="964749415" sldId="2147483823"/>
              <pc:sldLayoutMk cId="3023143170" sldId="2147483824"/>
              <ac:grpSpMk id="12" creationId="{8F30D2CD-B297-A423-524C-0D78BA4CBD76}"/>
            </ac:grpSpMkLst>
          </pc:grpChg>
          <pc:picChg chg="mod">
            <ac:chgData name="Simon Shaxted" userId="9f9508456a4a5dab" providerId="LiveId" clId="{53DF8D8A-B524-44C4-8F22-7074E8F7CF6C}" dt="2023-09-01T15:30:23.264" v="674"/>
            <ac:picMkLst>
              <pc:docMk/>
              <pc:sldMasterMk cId="964749415" sldId="2147483823"/>
              <pc:sldLayoutMk cId="3023143170" sldId="2147483824"/>
              <ac:picMk id="8" creationId="{EBEE17CC-FA29-C90C-D85F-8ABDCFDD55B7}"/>
            </ac:picMkLst>
          </pc:picChg>
          <pc:picChg chg="mod">
            <ac:chgData name="Simon Shaxted" userId="9f9508456a4a5dab" providerId="LiveId" clId="{53DF8D8A-B524-44C4-8F22-7074E8F7CF6C}" dt="2023-09-01T15:30:23.264" v="674"/>
            <ac:picMkLst>
              <pc:docMk/>
              <pc:sldMasterMk cId="964749415" sldId="2147483823"/>
              <pc:sldLayoutMk cId="3023143170" sldId="2147483824"/>
              <ac:picMk id="11" creationId="{0F6E7521-5DD7-8810-297B-8E61E5154338}"/>
            </ac:picMkLst>
          </pc:picChg>
          <pc:picChg chg="mod">
            <ac:chgData name="Simon Shaxted" userId="9f9508456a4a5dab" providerId="LiveId" clId="{53DF8D8A-B524-44C4-8F22-7074E8F7CF6C}" dt="2023-09-01T15:30:23.264" v="674"/>
            <ac:picMkLst>
              <pc:docMk/>
              <pc:sldMasterMk cId="964749415" sldId="2147483823"/>
              <pc:sldLayoutMk cId="3023143170" sldId="2147483824"/>
              <ac:picMk id="14" creationId="{2793FAE5-9C49-896A-FFAC-FE2EA0F41ACC}"/>
            </ac:picMkLst>
          </pc:picChg>
        </pc:sldLayoutChg>
        <pc:sldLayoutChg chg="addSp delSp modSp mod">
          <pc:chgData name="Simon Shaxted" userId="9f9508456a4a5dab" providerId="LiveId" clId="{53DF8D8A-B524-44C4-8F22-7074E8F7CF6C}" dt="2023-09-01T15:37:19.654" v="807"/>
          <pc:sldLayoutMkLst>
            <pc:docMk/>
            <pc:sldMasterMk cId="964749415" sldId="2147483823"/>
            <pc:sldLayoutMk cId="1437880635" sldId="2147483825"/>
          </pc:sldLayoutMkLst>
          <pc:spChg chg="mod">
            <ac:chgData name="Simon Shaxted" userId="9f9508456a4a5dab" providerId="LiveId" clId="{53DF8D8A-B524-44C4-8F22-7074E8F7CF6C}" dt="2023-09-01T11:35:35.204" v="353" actId="207"/>
            <ac:spMkLst>
              <pc:docMk/>
              <pc:sldMasterMk cId="964749415" sldId="2147483823"/>
              <pc:sldLayoutMk cId="1437880635" sldId="2147483825"/>
              <ac:spMk id="5" creationId="{6872F2CC-9FDE-E364-8806-1E9628C7FAA8}"/>
            </ac:spMkLst>
          </pc:spChg>
          <pc:spChg chg="add mod">
            <ac:chgData name="Simon Shaxted" userId="9f9508456a4a5dab" providerId="LiveId" clId="{53DF8D8A-B524-44C4-8F22-7074E8F7CF6C}" dt="2023-09-01T15:37:19.654" v="807"/>
            <ac:spMkLst>
              <pc:docMk/>
              <pc:sldMasterMk cId="964749415" sldId="2147483823"/>
              <pc:sldLayoutMk cId="1437880635" sldId="2147483825"/>
              <ac:spMk id="6" creationId="{BA16A7A2-9901-69BC-03F7-F525404B479E}"/>
            </ac:spMkLst>
          </pc:spChg>
          <pc:spChg chg="mod">
            <ac:chgData name="Simon Shaxted" userId="9f9508456a4a5dab" providerId="LiveId" clId="{53DF8D8A-B524-44C4-8F22-7074E8F7CF6C}" dt="2023-09-01T11:29:33.342" v="305" actId="2085"/>
            <ac:spMkLst>
              <pc:docMk/>
              <pc:sldMasterMk cId="964749415" sldId="2147483823"/>
              <pc:sldLayoutMk cId="1437880635" sldId="2147483825"/>
              <ac:spMk id="8" creationId="{FC0B280E-FBF5-E03D-A0E0-BE7B1236ABCE}"/>
            </ac:spMkLst>
          </pc:spChg>
          <pc:spChg chg="del">
            <ac:chgData name="Simon Shaxted" userId="9f9508456a4a5dab" providerId="LiveId" clId="{53DF8D8A-B524-44C4-8F22-7074E8F7CF6C}" dt="2023-09-01T15:37:18.736" v="806" actId="478"/>
            <ac:spMkLst>
              <pc:docMk/>
              <pc:sldMasterMk cId="964749415" sldId="2147483823"/>
              <pc:sldLayoutMk cId="1437880635" sldId="2147483825"/>
              <ac:spMk id="10" creationId="{12F4FD8D-FA07-0C66-DCE5-22395CF074A8}"/>
            </ac:spMkLst>
          </pc:spChg>
          <pc:spChg chg="mod">
            <ac:chgData name="Simon Shaxted" userId="9f9508456a4a5dab" providerId="LiveId" clId="{53DF8D8A-B524-44C4-8F22-7074E8F7CF6C}" dt="2023-09-01T11:35:35.204" v="353" actId="207"/>
            <ac:spMkLst>
              <pc:docMk/>
              <pc:sldMasterMk cId="964749415" sldId="2147483823"/>
              <pc:sldLayoutMk cId="1437880635" sldId="2147483825"/>
              <ac:spMk id="12" creationId="{94B04400-BCE3-CB90-399C-00792C944242}"/>
            </ac:spMkLst>
          </pc:spChg>
          <pc:spChg chg="mod">
            <ac:chgData name="Simon Shaxted" userId="9f9508456a4a5dab" providerId="LiveId" clId="{53DF8D8A-B524-44C4-8F22-7074E8F7CF6C}" dt="2023-09-01T11:35:35.204" v="353" actId="207"/>
            <ac:spMkLst>
              <pc:docMk/>
              <pc:sldMasterMk cId="964749415" sldId="2147483823"/>
              <pc:sldLayoutMk cId="1437880635" sldId="2147483825"/>
              <ac:spMk id="13" creationId="{B4E556FF-E173-41FE-FFFF-53B78C28D73C}"/>
            </ac:spMkLst>
          </pc:spChg>
        </pc:sldLayoutChg>
        <pc:sldLayoutChg chg="modSp mod">
          <pc:chgData name="Simon Shaxted" userId="9f9508456a4a5dab" providerId="LiveId" clId="{53DF8D8A-B524-44C4-8F22-7074E8F7CF6C}" dt="2023-09-01T11:33:54.253" v="340"/>
          <pc:sldLayoutMkLst>
            <pc:docMk/>
            <pc:sldMasterMk cId="964749415" sldId="2147483823"/>
            <pc:sldLayoutMk cId="3953187008" sldId="2147483826"/>
          </pc:sldLayoutMkLst>
          <pc:spChg chg="mod">
            <ac:chgData name="Simon Shaxted" userId="9f9508456a4a5dab" providerId="LiveId" clId="{53DF8D8A-B524-44C4-8F22-7074E8F7CF6C}" dt="2023-09-01T11:29:44.889" v="307" actId="2085"/>
            <ac:spMkLst>
              <pc:docMk/>
              <pc:sldMasterMk cId="964749415" sldId="2147483823"/>
              <pc:sldLayoutMk cId="3953187008" sldId="2147483826"/>
              <ac:spMk id="4" creationId="{1AF79EFA-7E6D-0B85-1F5E-A45554951FB6}"/>
            </ac:spMkLst>
          </pc:spChg>
          <pc:spChg chg="mod">
            <ac:chgData name="Simon Shaxted" userId="9f9508456a4a5dab" providerId="LiveId" clId="{53DF8D8A-B524-44C4-8F22-7074E8F7CF6C}" dt="2023-09-01T11:29:44.889" v="307" actId="2085"/>
            <ac:spMkLst>
              <pc:docMk/>
              <pc:sldMasterMk cId="964749415" sldId="2147483823"/>
              <pc:sldLayoutMk cId="3953187008" sldId="2147483826"/>
              <ac:spMk id="6" creationId="{9C1F498C-0A23-04A2-8DA8-5DE1A75F8397}"/>
            </ac:spMkLst>
          </pc:spChg>
          <pc:spChg chg="mod">
            <ac:chgData name="Simon Shaxted" userId="9f9508456a4a5dab" providerId="LiveId" clId="{53DF8D8A-B524-44C4-8F22-7074E8F7CF6C}" dt="2023-09-01T11:33:54.253" v="340"/>
            <ac:spMkLst>
              <pc:docMk/>
              <pc:sldMasterMk cId="964749415" sldId="2147483823"/>
              <pc:sldLayoutMk cId="3953187008" sldId="2147483826"/>
              <ac:spMk id="7" creationId="{40BC0B00-65D1-8F06-3A90-C1630663D965}"/>
            </ac:spMkLst>
          </pc:spChg>
        </pc:sldLayoutChg>
        <pc:sldLayoutChg chg="modSp mod">
          <pc:chgData name="Simon Shaxted" userId="9f9508456a4a5dab" providerId="LiveId" clId="{53DF8D8A-B524-44C4-8F22-7074E8F7CF6C}" dt="2023-09-01T15:30:35.155" v="675" actId="14861"/>
          <pc:sldLayoutMkLst>
            <pc:docMk/>
            <pc:sldMasterMk cId="964749415" sldId="2147483823"/>
            <pc:sldLayoutMk cId="3323052919" sldId="2147483827"/>
          </pc:sldLayoutMkLst>
          <pc:spChg chg="mod">
            <ac:chgData name="Simon Shaxted" userId="9f9508456a4a5dab" providerId="LiveId" clId="{53DF8D8A-B524-44C4-8F22-7074E8F7CF6C}" dt="2023-09-01T15:30:35.155" v="675" actId="14861"/>
            <ac:spMkLst>
              <pc:docMk/>
              <pc:sldMasterMk cId="964749415" sldId="2147483823"/>
              <pc:sldLayoutMk cId="3323052919" sldId="2147483827"/>
              <ac:spMk id="4" creationId="{1F02934A-FD40-6F4B-9DDA-D0D67A1CA3B0}"/>
            </ac:spMkLst>
          </pc:spChg>
          <pc:spChg chg="mod">
            <ac:chgData name="Simon Shaxted" userId="9f9508456a4a5dab" providerId="LiveId" clId="{53DF8D8A-B524-44C4-8F22-7074E8F7CF6C}" dt="2023-09-01T15:30:35.155" v="675" actId="14861"/>
            <ac:spMkLst>
              <pc:docMk/>
              <pc:sldMasterMk cId="964749415" sldId="2147483823"/>
              <pc:sldLayoutMk cId="3323052919" sldId="2147483827"/>
              <ac:spMk id="10" creationId="{77463680-44BE-622E-A9A8-BD81B5119726}"/>
            </ac:spMkLst>
          </pc:spChg>
          <pc:spChg chg="mod">
            <ac:chgData name="Simon Shaxted" userId="9f9508456a4a5dab" providerId="LiveId" clId="{53DF8D8A-B524-44C4-8F22-7074E8F7CF6C}" dt="2023-09-01T15:30:35.155" v="675" actId="14861"/>
            <ac:spMkLst>
              <pc:docMk/>
              <pc:sldMasterMk cId="964749415" sldId="2147483823"/>
              <pc:sldLayoutMk cId="3323052919" sldId="2147483827"/>
              <ac:spMk id="12" creationId="{0C8037E9-522B-4AFC-7605-09043A36A9CE}"/>
            </ac:spMkLst>
          </pc:spChg>
          <pc:spChg chg="mod">
            <ac:chgData name="Simon Shaxted" userId="9f9508456a4a5dab" providerId="LiveId" clId="{53DF8D8A-B524-44C4-8F22-7074E8F7CF6C}" dt="2023-09-01T15:30:35.155" v="675" actId="14861"/>
            <ac:spMkLst>
              <pc:docMk/>
              <pc:sldMasterMk cId="964749415" sldId="2147483823"/>
              <pc:sldLayoutMk cId="3323052919" sldId="2147483827"/>
              <ac:spMk id="13" creationId="{6C751071-FCE7-5D92-7045-8AD32C73FA0A}"/>
            </ac:spMkLst>
          </pc:spChg>
        </pc:sldLayoutChg>
        <pc:sldLayoutChg chg="addSp modSp mod modAnim">
          <pc:chgData name="Simon Shaxted" userId="9f9508456a4a5dab" providerId="LiveId" clId="{53DF8D8A-B524-44C4-8F22-7074E8F7CF6C}" dt="2023-09-01T15:30:46.600" v="676" actId="14861"/>
          <pc:sldLayoutMkLst>
            <pc:docMk/>
            <pc:sldMasterMk cId="964749415" sldId="2147483823"/>
            <pc:sldLayoutMk cId="1585656588" sldId="2147483828"/>
          </pc:sldLayoutMkLst>
          <pc:spChg chg="add mod">
            <ac:chgData name="Simon Shaxted" userId="9f9508456a4a5dab" providerId="LiveId" clId="{53DF8D8A-B524-44C4-8F22-7074E8F7CF6C}" dt="2023-09-01T11:28:31.386" v="300"/>
            <ac:spMkLst>
              <pc:docMk/>
              <pc:sldMasterMk cId="964749415" sldId="2147483823"/>
              <pc:sldLayoutMk cId="1585656588" sldId="2147483828"/>
              <ac:spMk id="4" creationId="{58EC5579-33C9-3FCE-2EDB-31A52CD15E50}"/>
            </ac:spMkLst>
          </pc:spChg>
          <pc:spChg chg="mod">
            <ac:chgData name="Simon Shaxted" userId="9f9508456a4a5dab" providerId="LiveId" clId="{53DF8D8A-B524-44C4-8F22-7074E8F7CF6C}" dt="2023-09-01T15:30:46.600" v="676" actId="14861"/>
            <ac:spMkLst>
              <pc:docMk/>
              <pc:sldMasterMk cId="964749415" sldId="2147483823"/>
              <pc:sldLayoutMk cId="1585656588" sldId="2147483828"/>
              <ac:spMk id="5" creationId="{5CC1D51A-4A2F-41AC-8D07-4F35E3034336}"/>
            </ac:spMkLst>
          </pc:spChg>
          <pc:spChg chg="mod">
            <ac:chgData name="Simon Shaxted" userId="9f9508456a4a5dab" providerId="LiveId" clId="{53DF8D8A-B524-44C4-8F22-7074E8F7CF6C}" dt="2023-09-01T15:30:46.600" v="676" actId="14861"/>
            <ac:spMkLst>
              <pc:docMk/>
              <pc:sldMasterMk cId="964749415" sldId="2147483823"/>
              <pc:sldLayoutMk cId="1585656588" sldId="2147483828"/>
              <ac:spMk id="6" creationId="{B518876B-FEC4-706D-6245-D108ACC13D20}"/>
            </ac:spMkLst>
          </pc:spChg>
          <pc:spChg chg="mod">
            <ac:chgData name="Simon Shaxted" userId="9f9508456a4a5dab" providerId="LiveId" clId="{53DF8D8A-B524-44C4-8F22-7074E8F7CF6C}" dt="2023-09-01T15:30:46.600" v="676" actId="14861"/>
            <ac:spMkLst>
              <pc:docMk/>
              <pc:sldMasterMk cId="964749415" sldId="2147483823"/>
              <pc:sldLayoutMk cId="1585656588" sldId="2147483828"/>
              <ac:spMk id="7" creationId="{09BE5F26-983B-E71F-ED94-59C3749ED869}"/>
            </ac:spMkLst>
          </pc:spChg>
          <pc:spChg chg="mod">
            <ac:chgData name="Simon Shaxted" userId="9f9508456a4a5dab" providerId="LiveId" clId="{53DF8D8A-B524-44C4-8F22-7074E8F7CF6C}" dt="2023-09-01T15:30:46.600" v="676" actId="14861"/>
            <ac:spMkLst>
              <pc:docMk/>
              <pc:sldMasterMk cId="964749415" sldId="2147483823"/>
              <pc:sldLayoutMk cId="1585656588" sldId="2147483828"/>
              <ac:spMk id="27" creationId="{235B210C-A6D8-A04D-98C0-AB9F986AE18B}"/>
            </ac:spMkLst>
          </pc:spChg>
          <pc:spChg chg="mod">
            <ac:chgData name="Simon Shaxted" userId="9f9508456a4a5dab" providerId="LiveId" clId="{53DF8D8A-B524-44C4-8F22-7074E8F7CF6C}" dt="2023-09-01T15:30:46.600" v="676" actId="14861"/>
            <ac:spMkLst>
              <pc:docMk/>
              <pc:sldMasterMk cId="964749415" sldId="2147483823"/>
              <pc:sldLayoutMk cId="1585656588" sldId="2147483828"/>
              <ac:spMk id="28" creationId="{89A078E6-FC7A-5105-D03A-5FCBA2DE35CA}"/>
            </ac:spMkLst>
          </pc:spChg>
          <pc:spChg chg="mod">
            <ac:chgData name="Simon Shaxted" userId="9f9508456a4a5dab" providerId="LiveId" clId="{53DF8D8A-B524-44C4-8F22-7074E8F7CF6C}" dt="2023-09-01T15:30:46.600" v="676" actId="14861"/>
            <ac:spMkLst>
              <pc:docMk/>
              <pc:sldMasterMk cId="964749415" sldId="2147483823"/>
              <pc:sldLayoutMk cId="1585656588" sldId="2147483828"/>
              <ac:spMk id="29" creationId="{F2EE4531-44FB-2E07-39CB-1B1EC7637682}"/>
            </ac:spMkLst>
          </pc:spChg>
        </pc:sldLayoutChg>
        <pc:sldLayoutChg chg="addSp modSp ord modAnim">
          <pc:chgData name="Simon Shaxted" userId="9f9508456a4a5dab" providerId="LiveId" clId="{53DF8D8A-B524-44C4-8F22-7074E8F7CF6C}" dt="2023-09-01T11:13:08.040" v="268"/>
          <pc:sldLayoutMkLst>
            <pc:docMk/>
            <pc:sldMasterMk cId="964749415" sldId="2147483823"/>
            <pc:sldLayoutMk cId="556648136" sldId="2147483829"/>
          </pc:sldLayoutMkLst>
          <pc:spChg chg="add mod">
            <ac:chgData name="Simon Shaxted" userId="9f9508456a4a5dab" providerId="LiveId" clId="{53DF8D8A-B524-44C4-8F22-7074E8F7CF6C}" dt="2023-09-01T11:13:08.040" v="268"/>
            <ac:spMkLst>
              <pc:docMk/>
              <pc:sldMasterMk cId="964749415" sldId="2147483823"/>
              <pc:sldLayoutMk cId="556648136" sldId="2147483829"/>
              <ac:spMk id="4" creationId="{FDA5A39A-AF61-E9A5-0535-E1E2D5EF9AA5}"/>
            </ac:spMkLst>
          </pc:spChg>
        </pc:sldLayoutChg>
      </pc:sldMasterChg>
      <pc:sldMasterChg chg="addSp delSp modSp mod delSldLayout modSldLayout sldLayoutOrd">
        <pc:chgData name="Simon Shaxted" userId="9f9508456a4a5dab" providerId="LiveId" clId="{53DF8D8A-B524-44C4-8F22-7074E8F7CF6C}" dt="2023-09-01T15:37:36.909" v="809"/>
        <pc:sldMasterMkLst>
          <pc:docMk/>
          <pc:sldMasterMk cId="2877208244" sldId="2147483830"/>
        </pc:sldMasterMkLst>
        <pc:spChg chg="add mod">
          <ac:chgData name="Simon Shaxted" userId="9f9508456a4a5dab" providerId="LiveId" clId="{53DF8D8A-B524-44C4-8F22-7074E8F7CF6C}" dt="2023-09-01T14:23:52.765" v="576"/>
          <ac:spMkLst>
            <pc:docMk/>
            <pc:sldMasterMk cId="2877208244" sldId="2147483830"/>
            <ac:spMk id="3" creationId="{CFB172BB-4420-67E1-0121-2EA1AE9E88F0}"/>
          </ac:spMkLst>
        </pc:spChg>
        <pc:spChg chg="del">
          <ac:chgData name="Simon Shaxted" userId="9f9508456a4a5dab" providerId="LiveId" clId="{53DF8D8A-B524-44C4-8F22-7074E8F7CF6C}" dt="2023-09-01T14:23:52.064" v="575" actId="478"/>
          <ac:spMkLst>
            <pc:docMk/>
            <pc:sldMasterMk cId="2877208244" sldId="2147483830"/>
            <ac:spMk id="4" creationId="{0091C11D-B06B-F3D6-8E9A-567C1997FB8B}"/>
          </ac:spMkLst>
        </pc:spChg>
        <pc:sldLayoutChg chg="addSp delSp modSp mod">
          <pc:chgData name="Simon Shaxted" userId="9f9508456a4a5dab" providerId="LiveId" clId="{53DF8D8A-B524-44C4-8F22-7074E8F7CF6C}" dt="2023-09-01T12:11:48.610" v="370" actId="207"/>
          <pc:sldLayoutMkLst>
            <pc:docMk/>
            <pc:sldMasterMk cId="2877208244" sldId="2147483830"/>
            <pc:sldLayoutMk cId="3369262284" sldId="2147483831"/>
          </pc:sldLayoutMkLst>
          <pc:spChg chg="mod">
            <ac:chgData name="Simon Shaxted" userId="9f9508456a4a5dab" providerId="LiveId" clId="{53DF8D8A-B524-44C4-8F22-7074E8F7CF6C}" dt="2023-09-01T12:11:15.883" v="367" actId="207"/>
            <ac:spMkLst>
              <pc:docMk/>
              <pc:sldMasterMk cId="2877208244" sldId="2147483830"/>
              <pc:sldLayoutMk cId="3369262284" sldId="2147483831"/>
              <ac:spMk id="2" creationId="{8E005DC3-AC87-02C4-8E54-AC3911D14CC8}"/>
            </ac:spMkLst>
          </pc:spChg>
          <pc:spChg chg="del">
            <ac:chgData name="Simon Shaxted" userId="9f9508456a4a5dab" providerId="LiveId" clId="{53DF8D8A-B524-44C4-8F22-7074E8F7CF6C}" dt="2023-09-01T11:13:54.121" v="271" actId="478"/>
            <ac:spMkLst>
              <pc:docMk/>
              <pc:sldMasterMk cId="2877208244" sldId="2147483830"/>
              <pc:sldLayoutMk cId="3369262284" sldId="2147483831"/>
              <ac:spMk id="4" creationId="{505F8246-5E9A-1411-4ACB-165830666304}"/>
            </ac:spMkLst>
          </pc:spChg>
          <pc:spChg chg="add mod">
            <ac:chgData name="Simon Shaxted" userId="9f9508456a4a5dab" providerId="LiveId" clId="{53DF8D8A-B524-44C4-8F22-7074E8F7CF6C}" dt="2023-09-01T11:13:54.941" v="272"/>
            <ac:spMkLst>
              <pc:docMk/>
              <pc:sldMasterMk cId="2877208244" sldId="2147483830"/>
              <pc:sldLayoutMk cId="3369262284" sldId="2147483831"/>
              <ac:spMk id="5" creationId="{D9522F75-0D5E-1C60-F471-0E2C7B8C22EE}"/>
            </ac:spMkLst>
          </pc:spChg>
          <pc:spChg chg="mod">
            <ac:chgData name="Simon Shaxted" userId="9f9508456a4a5dab" providerId="LiveId" clId="{53DF8D8A-B524-44C4-8F22-7074E8F7CF6C}" dt="2023-09-01T12:11:41.398" v="368" actId="207"/>
            <ac:spMkLst>
              <pc:docMk/>
              <pc:sldMasterMk cId="2877208244" sldId="2147483830"/>
              <pc:sldLayoutMk cId="3369262284" sldId="2147483831"/>
              <ac:spMk id="7" creationId="{6061029F-5AD2-7E9D-718D-05B97BB71D62}"/>
            </ac:spMkLst>
          </pc:spChg>
          <pc:spChg chg="mod">
            <ac:chgData name="Simon Shaxted" userId="9f9508456a4a5dab" providerId="LiveId" clId="{53DF8D8A-B524-44C4-8F22-7074E8F7CF6C}" dt="2023-09-01T12:11:45.250" v="369" actId="207"/>
            <ac:spMkLst>
              <pc:docMk/>
              <pc:sldMasterMk cId="2877208244" sldId="2147483830"/>
              <pc:sldLayoutMk cId="3369262284" sldId="2147483831"/>
              <ac:spMk id="10" creationId="{6856732F-79EE-25A0-EE8B-526E14444DA6}"/>
            </ac:spMkLst>
          </pc:spChg>
          <pc:spChg chg="mod">
            <ac:chgData name="Simon Shaxted" userId="9f9508456a4a5dab" providerId="LiveId" clId="{53DF8D8A-B524-44C4-8F22-7074E8F7CF6C}" dt="2023-09-01T12:11:48.610" v="370" actId="207"/>
            <ac:spMkLst>
              <pc:docMk/>
              <pc:sldMasterMk cId="2877208244" sldId="2147483830"/>
              <pc:sldLayoutMk cId="3369262284" sldId="2147483831"/>
              <ac:spMk id="13" creationId="{BC389AA0-2534-6524-712A-2E3E2D3EC044}"/>
            </ac:spMkLst>
          </pc:spChg>
          <pc:spChg chg="add mod">
            <ac:chgData name="Simon Shaxted" userId="9f9508456a4a5dab" providerId="LiveId" clId="{53DF8D8A-B524-44C4-8F22-7074E8F7CF6C}" dt="2023-09-01T11:13:54.941" v="272"/>
            <ac:spMkLst>
              <pc:docMk/>
              <pc:sldMasterMk cId="2877208244" sldId="2147483830"/>
              <pc:sldLayoutMk cId="3369262284" sldId="2147483831"/>
              <ac:spMk id="15" creationId="{A7473789-4F04-1E4B-4403-647A6CE557DD}"/>
            </ac:spMkLst>
          </pc:spChg>
          <pc:grpChg chg="add mod">
            <ac:chgData name="Simon Shaxted" userId="9f9508456a4a5dab" providerId="LiveId" clId="{53DF8D8A-B524-44C4-8F22-7074E8F7CF6C}" dt="2023-09-01T11:13:54.941" v="272"/>
            <ac:grpSpMkLst>
              <pc:docMk/>
              <pc:sldMasterMk cId="2877208244" sldId="2147483830"/>
              <pc:sldLayoutMk cId="3369262284" sldId="2147483831"/>
              <ac:grpSpMk id="6" creationId="{9A7E2269-C30C-ECC1-5215-DF02EEBCD1F9}"/>
            </ac:grpSpMkLst>
          </pc:grpChg>
          <pc:grpChg chg="add mod">
            <ac:chgData name="Simon Shaxted" userId="9f9508456a4a5dab" providerId="LiveId" clId="{53DF8D8A-B524-44C4-8F22-7074E8F7CF6C}" dt="2023-09-01T11:13:54.941" v="272"/>
            <ac:grpSpMkLst>
              <pc:docMk/>
              <pc:sldMasterMk cId="2877208244" sldId="2147483830"/>
              <pc:sldLayoutMk cId="3369262284" sldId="2147483831"/>
              <ac:grpSpMk id="9" creationId="{83F776D5-E1D1-0298-F43D-34D031CBB533}"/>
            </ac:grpSpMkLst>
          </pc:grpChg>
          <pc:grpChg chg="add mod">
            <ac:chgData name="Simon Shaxted" userId="9f9508456a4a5dab" providerId="LiveId" clId="{53DF8D8A-B524-44C4-8F22-7074E8F7CF6C}" dt="2023-09-01T11:13:54.941" v="272"/>
            <ac:grpSpMkLst>
              <pc:docMk/>
              <pc:sldMasterMk cId="2877208244" sldId="2147483830"/>
              <pc:sldLayoutMk cId="3369262284" sldId="2147483831"/>
              <ac:grpSpMk id="12" creationId="{85AAF1DA-9690-20EB-EF09-0124AB0A2EDB}"/>
            </ac:grpSpMkLst>
          </pc:grpChg>
          <pc:picChg chg="mod">
            <ac:chgData name="Simon Shaxted" userId="9f9508456a4a5dab" providerId="LiveId" clId="{53DF8D8A-B524-44C4-8F22-7074E8F7CF6C}" dt="2023-09-01T11:13:54.941" v="272"/>
            <ac:picMkLst>
              <pc:docMk/>
              <pc:sldMasterMk cId="2877208244" sldId="2147483830"/>
              <pc:sldLayoutMk cId="3369262284" sldId="2147483831"/>
              <ac:picMk id="8" creationId="{DDF683B3-80F7-CA4A-6F1C-9D4D21C65262}"/>
            </ac:picMkLst>
          </pc:picChg>
          <pc:picChg chg="mod">
            <ac:chgData name="Simon Shaxted" userId="9f9508456a4a5dab" providerId="LiveId" clId="{53DF8D8A-B524-44C4-8F22-7074E8F7CF6C}" dt="2023-09-01T11:13:54.941" v="272"/>
            <ac:picMkLst>
              <pc:docMk/>
              <pc:sldMasterMk cId="2877208244" sldId="2147483830"/>
              <pc:sldLayoutMk cId="3369262284" sldId="2147483831"/>
              <ac:picMk id="11" creationId="{9EFA8886-38E7-2639-241B-7EC61BE1DBB5}"/>
            </ac:picMkLst>
          </pc:picChg>
          <pc:picChg chg="mod">
            <ac:chgData name="Simon Shaxted" userId="9f9508456a4a5dab" providerId="LiveId" clId="{53DF8D8A-B524-44C4-8F22-7074E8F7CF6C}" dt="2023-09-01T11:13:54.941" v="272"/>
            <ac:picMkLst>
              <pc:docMk/>
              <pc:sldMasterMk cId="2877208244" sldId="2147483830"/>
              <pc:sldLayoutMk cId="3369262284" sldId="2147483831"/>
              <ac:picMk id="14" creationId="{D3E87C89-E3E3-CA9B-746E-4216645E8299}"/>
            </ac:picMkLst>
          </pc:picChg>
        </pc:sldLayoutChg>
        <pc:sldLayoutChg chg="addSp delSp modSp mod">
          <pc:chgData name="Simon Shaxted" userId="9f9508456a4a5dab" providerId="LiveId" clId="{53DF8D8A-B524-44C4-8F22-7074E8F7CF6C}" dt="2023-09-01T15:37:36.909" v="809"/>
          <pc:sldLayoutMkLst>
            <pc:docMk/>
            <pc:sldMasterMk cId="2877208244" sldId="2147483830"/>
            <pc:sldLayoutMk cId="1779690730" sldId="2147483832"/>
          </pc:sldLayoutMkLst>
          <pc:spChg chg="mod">
            <ac:chgData name="Simon Shaxted" userId="9f9508456a4a5dab" providerId="LiveId" clId="{53DF8D8A-B524-44C4-8F22-7074E8F7CF6C}" dt="2023-09-01T12:11:56.141" v="371" actId="207"/>
            <ac:spMkLst>
              <pc:docMk/>
              <pc:sldMasterMk cId="2877208244" sldId="2147483830"/>
              <pc:sldLayoutMk cId="1779690730" sldId="2147483832"/>
              <ac:spMk id="2" creationId="{8E005DC3-AC87-02C4-8E54-AC3911D14CC8}"/>
            </ac:spMkLst>
          </pc:spChg>
          <pc:spChg chg="mod">
            <ac:chgData name="Simon Shaxted" userId="9f9508456a4a5dab" providerId="LiveId" clId="{53DF8D8A-B524-44C4-8F22-7074E8F7CF6C}" dt="2023-09-01T11:27:21.354" v="298" actId="207"/>
            <ac:spMkLst>
              <pc:docMk/>
              <pc:sldMasterMk cId="2877208244" sldId="2147483830"/>
              <pc:sldLayoutMk cId="1779690730" sldId="2147483832"/>
              <ac:spMk id="5" creationId="{6872F2CC-9FDE-E364-8806-1E9628C7FAA8}"/>
            </ac:spMkLst>
          </pc:spChg>
          <pc:spChg chg="add mod">
            <ac:chgData name="Simon Shaxted" userId="9f9508456a4a5dab" providerId="LiveId" clId="{53DF8D8A-B524-44C4-8F22-7074E8F7CF6C}" dt="2023-09-01T15:37:36.909" v="809"/>
            <ac:spMkLst>
              <pc:docMk/>
              <pc:sldMasterMk cId="2877208244" sldId="2147483830"/>
              <pc:sldLayoutMk cId="1779690730" sldId="2147483832"/>
              <ac:spMk id="6" creationId="{E1D2BF03-4F00-3266-BC75-59E0E35833BD}"/>
            </ac:spMkLst>
          </pc:spChg>
          <pc:spChg chg="mod">
            <ac:chgData name="Simon Shaxted" userId="9f9508456a4a5dab" providerId="LiveId" clId="{53DF8D8A-B524-44C4-8F22-7074E8F7CF6C}" dt="2023-09-01T11:34:53.246" v="352" actId="2085"/>
            <ac:spMkLst>
              <pc:docMk/>
              <pc:sldMasterMk cId="2877208244" sldId="2147483830"/>
              <pc:sldLayoutMk cId="1779690730" sldId="2147483832"/>
              <ac:spMk id="8" creationId="{FC0B280E-FBF5-E03D-A0E0-BE7B1236ABCE}"/>
            </ac:spMkLst>
          </pc:spChg>
          <pc:spChg chg="del">
            <ac:chgData name="Simon Shaxted" userId="9f9508456a4a5dab" providerId="LiveId" clId="{53DF8D8A-B524-44C4-8F22-7074E8F7CF6C}" dt="2023-09-01T15:37:36.263" v="808" actId="478"/>
            <ac:spMkLst>
              <pc:docMk/>
              <pc:sldMasterMk cId="2877208244" sldId="2147483830"/>
              <pc:sldLayoutMk cId="1779690730" sldId="2147483832"/>
              <ac:spMk id="10" creationId="{12F4FD8D-FA07-0C66-DCE5-22395CF074A8}"/>
            </ac:spMkLst>
          </pc:spChg>
          <pc:spChg chg="mod">
            <ac:chgData name="Simon Shaxted" userId="9f9508456a4a5dab" providerId="LiveId" clId="{53DF8D8A-B524-44C4-8F22-7074E8F7CF6C}" dt="2023-09-01T11:27:21.354" v="298" actId="207"/>
            <ac:spMkLst>
              <pc:docMk/>
              <pc:sldMasterMk cId="2877208244" sldId="2147483830"/>
              <pc:sldLayoutMk cId="1779690730" sldId="2147483832"/>
              <ac:spMk id="12" creationId="{94B04400-BCE3-CB90-399C-00792C944242}"/>
            </ac:spMkLst>
          </pc:spChg>
          <pc:spChg chg="mod">
            <ac:chgData name="Simon Shaxted" userId="9f9508456a4a5dab" providerId="LiveId" clId="{53DF8D8A-B524-44C4-8F22-7074E8F7CF6C}" dt="2023-09-01T11:27:21.354" v="298" actId="207"/>
            <ac:spMkLst>
              <pc:docMk/>
              <pc:sldMasterMk cId="2877208244" sldId="2147483830"/>
              <pc:sldLayoutMk cId="1779690730" sldId="2147483832"/>
              <ac:spMk id="13" creationId="{B4E556FF-E173-41FE-FFFF-53B78C28D73C}"/>
            </ac:spMkLst>
          </pc:spChg>
        </pc:sldLayoutChg>
        <pc:sldLayoutChg chg="modSp mod">
          <pc:chgData name="Simon Shaxted" userId="9f9508456a4a5dab" providerId="LiveId" clId="{53DF8D8A-B524-44C4-8F22-7074E8F7CF6C}" dt="2023-09-01T12:12:01.747" v="372" actId="207"/>
          <pc:sldLayoutMkLst>
            <pc:docMk/>
            <pc:sldMasterMk cId="2877208244" sldId="2147483830"/>
            <pc:sldLayoutMk cId="2429484621" sldId="2147483833"/>
          </pc:sldLayoutMkLst>
          <pc:spChg chg="mod">
            <ac:chgData name="Simon Shaxted" userId="9f9508456a4a5dab" providerId="LiveId" clId="{53DF8D8A-B524-44C4-8F22-7074E8F7CF6C}" dt="2023-09-01T12:12:01.747" v="372" actId="207"/>
            <ac:spMkLst>
              <pc:docMk/>
              <pc:sldMasterMk cId="2877208244" sldId="2147483830"/>
              <pc:sldLayoutMk cId="2429484621" sldId="2147483833"/>
              <ac:spMk id="2" creationId="{8E005DC3-AC87-02C4-8E54-AC3911D14CC8}"/>
            </ac:spMkLst>
          </pc:spChg>
          <pc:spChg chg="mod">
            <ac:chgData name="Simon Shaxted" userId="9f9508456a4a5dab" providerId="LiveId" clId="{53DF8D8A-B524-44C4-8F22-7074E8F7CF6C}" dt="2023-09-01T11:34:32.088" v="349" actId="2085"/>
            <ac:spMkLst>
              <pc:docMk/>
              <pc:sldMasterMk cId="2877208244" sldId="2147483830"/>
              <pc:sldLayoutMk cId="2429484621" sldId="2147483833"/>
              <ac:spMk id="4" creationId="{1AF79EFA-7E6D-0B85-1F5E-A45554951FB6}"/>
            </ac:spMkLst>
          </pc:spChg>
          <pc:spChg chg="mod">
            <ac:chgData name="Simon Shaxted" userId="9f9508456a4a5dab" providerId="LiveId" clId="{53DF8D8A-B524-44C4-8F22-7074E8F7CF6C}" dt="2023-09-01T11:34:23.156" v="346" actId="2085"/>
            <ac:spMkLst>
              <pc:docMk/>
              <pc:sldMasterMk cId="2877208244" sldId="2147483830"/>
              <pc:sldLayoutMk cId="2429484621" sldId="2147483833"/>
              <ac:spMk id="6" creationId="{9C1F498C-0A23-04A2-8DA8-5DE1A75F8397}"/>
            </ac:spMkLst>
          </pc:spChg>
          <pc:spChg chg="mod">
            <ac:chgData name="Simon Shaxted" userId="9f9508456a4a5dab" providerId="LiveId" clId="{53DF8D8A-B524-44C4-8F22-7074E8F7CF6C}" dt="2023-09-01T11:34:09.642" v="343" actId="2085"/>
            <ac:spMkLst>
              <pc:docMk/>
              <pc:sldMasterMk cId="2877208244" sldId="2147483830"/>
              <pc:sldLayoutMk cId="2429484621" sldId="2147483833"/>
              <ac:spMk id="7" creationId="{40BC0B00-65D1-8F06-3A90-C1630663D965}"/>
            </ac:spMkLst>
          </pc:spChg>
        </pc:sldLayoutChg>
        <pc:sldLayoutChg chg="modSp mod">
          <pc:chgData name="Simon Shaxted" userId="9f9508456a4a5dab" providerId="LiveId" clId="{53DF8D8A-B524-44C4-8F22-7074E8F7CF6C}" dt="2023-09-01T12:13:22.944" v="377" actId="14861"/>
          <pc:sldLayoutMkLst>
            <pc:docMk/>
            <pc:sldMasterMk cId="2877208244" sldId="2147483830"/>
            <pc:sldLayoutMk cId="3916673771" sldId="2147483834"/>
          </pc:sldLayoutMkLst>
          <pc:spChg chg="mod">
            <ac:chgData name="Simon Shaxted" userId="9f9508456a4a5dab" providerId="LiveId" clId="{53DF8D8A-B524-44C4-8F22-7074E8F7CF6C}" dt="2023-09-01T12:12:09.228" v="373" actId="207"/>
            <ac:spMkLst>
              <pc:docMk/>
              <pc:sldMasterMk cId="2877208244" sldId="2147483830"/>
              <pc:sldLayoutMk cId="3916673771" sldId="2147483834"/>
              <ac:spMk id="2" creationId="{8E005DC3-AC87-02C4-8E54-AC3911D14CC8}"/>
            </ac:spMkLst>
          </pc:spChg>
          <pc:spChg chg="mod">
            <ac:chgData name="Simon Shaxted" userId="9f9508456a4a5dab" providerId="LiveId" clId="{53DF8D8A-B524-44C4-8F22-7074E8F7CF6C}" dt="2023-09-01T12:13:22.944" v="377" actId="14861"/>
            <ac:spMkLst>
              <pc:docMk/>
              <pc:sldMasterMk cId="2877208244" sldId="2147483830"/>
              <pc:sldLayoutMk cId="3916673771" sldId="2147483834"/>
              <ac:spMk id="4" creationId="{1F02934A-FD40-6F4B-9DDA-D0D67A1CA3B0}"/>
            </ac:spMkLst>
          </pc:spChg>
          <pc:spChg chg="mod">
            <ac:chgData name="Simon Shaxted" userId="9f9508456a4a5dab" providerId="LiveId" clId="{53DF8D8A-B524-44C4-8F22-7074E8F7CF6C}" dt="2023-09-01T12:13:22.944" v="377" actId="14861"/>
            <ac:spMkLst>
              <pc:docMk/>
              <pc:sldMasterMk cId="2877208244" sldId="2147483830"/>
              <pc:sldLayoutMk cId="3916673771" sldId="2147483834"/>
              <ac:spMk id="10" creationId="{77463680-44BE-622E-A9A8-BD81B5119726}"/>
            </ac:spMkLst>
          </pc:spChg>
          <pc:spChg chg="mod">
            <ac:chgData name="Simon Shaxted" userId="9f9508456a4a5dab" providerId="LiveId" clId="{53DF8D8A-B524-44C4-8F22-7074E8F7CF6C}" dt="2023-09-01T12:13:22.944" v="377" actId="14861"/>
            <ac:spMkLst>
              <pc:docMk/>
              <pc:sldMasterMk cId="2877208244" sldId="2147483830"/>
              <pc:sldLayoutMk cId="3916673771" sldId="2147483834"/>
              <ac:spMk id="12" creationId="{0C8037E9-522B-4AFC-7605-09043A36A9CE}"/>
            </ac:spMkLst>
          </pc:spChg>
          <pc:spChg chg="mod">
            <ac:chgData name="Simon Shaxted" userId="9f9508456a4a5dab" providerId="LiveId" clId="{53DF8D8A-B524-44C4-8F22-7074E8F7CF6C}" dt="2023-09-01T12:13:22.944" v="377" actId="14861"/>
            <ac:spMkLst>
              <pc:docMk/>
              <pc:sldMasterMk cId="2877208244" sldId="2147483830"/>
              <pc:sldLayoutMk cId="3916673771" sldId="2147483834"/>
              <ac:spMk id="13" creationId="{6C751071-FCE7-5D92-7045-8AD32C73FA0A}"/>
            </ac:spMkLst>
          </pc:spChg>
        </pc:sldLayoutChg>
        <pc:sldLayoutChg chg="addSp modSp mod modAnim">
          <pc:chgData name="Simon Shaxted" userId="9f9508456a4a5dab" providerId="LiveId" clId="{53DF8D8A-B524-44C4-8F22-7074E8F7CF6C}" dt="2023-09-01T12:14:28.884" v="379" actId="14861"/>
          <pc:sldLayoutMkLst>
            <pc:docMk/>
            <pc:sldMasterMk cId="2877208244" sldId="2147483830"/>
            <pc:sldLayoutMk cId="1622877680" sldId="2147483835"/>
          </pc:sldLayoutMkLst>
          <pc:spChg chg="mod">
            <ac:chgData name="Simon Shaxted" userId="9f9508456a4a5dab" providerId="LiveId" clId="{53DF8D8A-B524-44C4-8F22-7074E8F7CF6C}" dt="2023-09-01T12:12:28.272" v="376" actId="207"/>
            <ac:spMkLst>
              <pc:docMk/>
              <pc:sldMasterMk cId="2877208244" sldId="2147483830"/>
              <pc:sldLayoutMk cId="1622877680" sldId="2147483835"/>
              <ac:spMk id="2" creationId="{8E005DC3-AC87-02C4-8E54-AC3911D14CC8}"/>
            </ac:spMkLst>
          </pc:spChg>
          <pc:spChg chg="add mod">
            <ac:chgData name="Simon Shaxted" userId="9f9508456a4a5dab" providerId="LiveId" clId="{53DF8D8A-B524-44C4-8F22-7074E8F7CF6C}" dt="2023-09-01T11:28:35.895" v="301"/>
            <ac:spMkLst>
              <pc:docMk/>
              <pc:sldMasterMk cId="2877208244" sldId="2147483830"/>
              <pc:sldLayoutMk cId="1622877680" sldId="2147483835"/>
              <ac:spMk id="4" creationId="{7D76F8C9-1CF6-B176-F44A-C12213807F08}"/>
            </ac:spMkLst>
          </pc:spChg>
          <pc:spChg chg="mod">
            <ac:chgData name="Simon Shaxted" userId="9f9508456a4a5dab" providerId="LiveId" clId="{53DF8D8A-B524-44C4-8F22-7074E8F7CF6C}" dt="2023-09-01T12:14:28.884" v="379" actId="14861"/>
            <ac:spMkLst>
              <pc:docMk/>
              <pc:sldMasterMk cId="2877208244" sldId="2147483830"/>
              <pc:sldLayoutMk cId="1622877680" sldId="2147483835"/>
              <ac:spMk id="5" creationId="{5CC1D51A-4A2F-41AC-8D07-4F35E3034336}"/>
            </ac:spMkLst>
          </pc:spChg>
          <pc:spChg chg="mod">
            <ac:chgData name="Simon Shaxted" userId="9f9508456a4a5dab" providerId="LiveId" clId="{53DF8D8A-B524-44C4-8F22-7074E8F7CF6C}" dt="2023-09-01T12:14:21.382" v="378" actId="14861"/>
            <ac:spMkLst>
              <pc:docMk/>
              <pc:sldMasterMk cId="2877208244" sldId="2147483830"/>
              <pc:sldLayoutMk cId="1622877680" sldId="2147483835"/>
              <ac:spMk id="6" creationId="{B518876B-FEC4-706D-6245-D108ACC13D20}"/>
            </ac:spMkLst>
          </pc:spChg>
          <pc:spChg chg="mod">
            <ac:chgData name="Simon Shaxted" userId="9f9508456a4a5dab" providerId="LiveId" clId="{53DF8D8A-B524-44C4-8F22-7074E8F7CF6C}" dt="2023-09-01T12:14:21.382" v="378" actId="14861"/>
            <ac:spMkLst>
              <pc:docMk/>
              <pc:sldMasterMk cId="2877208244" sldId="2147483830"/>
              <pc:sldLayoutMk cId="1622877680" sldId="2147483835"/>
              <ac:spMk id="7" creationId="{09BE5F26-983B-E71F-ED94-59C3749ED869}"/>
            </ac:spMkLst>
          </pc:spChg>
          <pc:spChg chg="mod">
            <ac:chgData name="Simon Shaxted" userId="9f9508456a4a5dab" providerId="LiveId" clId="{53DF8D8A-B524-44C4-8F22-7074E8F7CF6C}" dt="2023-09-01T12:14:21.382" v="378" actId="14861"/>
            <ac:spMkLst>
              <pc:docMk/>
              <pc:sldMasterMk cId="2877208244" sldId="2147483830"/>
              <pc:sldLayoutMk cId="1622877680" sldId="2147483835"/>
              <ac:spMk id="21" creationId="{59188794-0EF4-A8A8-000C-5C3C23D6932E}"/>
            </ac:spMkLst>
          </pc:spChg>
          <pc:spChg chg="mod">
            <ac:chgData name="Simon Shaxted" userId="9f9508456a4a5dab" providerId="LiveId" clId="{53DF8D8A-B524-44C4-8F22-7074E8F7CF6C}" dt="2023-09-01T12:14:21.382" v="378" actId="14861"/>
            <ac:spMkLst>
              <pc:docMk/>
              <pc:sldMasterMk cId="2877208244" sldId="2147483830"/>
              <pc:sldLayoutMk cId="1622877680" sldId="2147483835"/>
              <ac:spMk id="22" creationId="{08C0D893-2B92-D8B9-E226-5B016BFF7107}"/>
            </ac:spMkLst>
          </pc:spChg>
          <pc:spChg chg="mod">
            <ac:chgData name="Simon Shaxted" userId="9f9508456a4a5dab" providerId="LiveId" clId="{53DF8D8A-B524-44C4-8F22-7074E8F7CF6C}" dt="2023-09-01T12:14:21.382" v="378" actId="14861"/>
            <ac:spMkLst>
              <pc:docMk/>
              <pc:sldMasterMk cId="2877208244" sldId="2147483830"/>
              <pc:sldLayoutMk cId="1622877680" sldId="2147483835"/>
              <ac:spMk id="23" creationId="{16202050-E400-0AAD-ED83-85E5CED31E16}"/>
            </ac:spMkLst>
          </pc:spChg>
          <pc:spChg chg="mod">
            <ac:chgData name="Simon Shaxted" userId="9f9508456a4a5dab" providerId="LiveId" clId="{53DF8D8A-B524-44C4-8F22-7074E8F7CF6C}" dt="2023-09-01T12:14:21.382" v="378" actId="14861"/>
            <ac:spMkLst>
              <pc:docMk/>
              <pc:sldMasterMk cId="2877208244" sldId="2147483830"/>
              <pc:sldLayoutMk cId="1622877680" sldId="2147483835"/>
              <ac:spMk id="24" creationId="{E2F8764E-DFEE-6A53-B1AE-B2FFE4D4CD89}"/>
            </ac:spMkLst>
          </pc:spChg>
          <pc:spChg chg="mod">
            <ac:chgData name="Simon Shaxted" userId="9f9508456a4a5dab" providerId="LiveId" clId="{53DF8D8A-B524-44C4-8F22-7074E8F7CF6C}" dt="2023-09-01T12:14:21.382" v="378" actId="14861"/>
            <ac:spMkLst>
              <pc:docMk/>
              <pc:sldMasterMk cId="2877208244" sldId="2147483830"/>
              <pc:sldLayoutMk cId="1622877680" sldId="2147483835"/>
              <ac:spMk id="25" creationId="{28AE73E8-0F34-5DBE-7595-FEF58FE80809}"/>
            </ac:spMkLst>
          </pc:spChg>
          <pc:spChg chg="mod">
            <ac:chgData name="Simon Shaxted" userId="9f9508456a4a5dab" providerId="LiveId" clId="{53DF8D8A-B524-44C4-8F22-7074E8F7CF6C}" dt="2023-09-01T12:14:21.382" v="378" actId="14861"/>
            <ac:spMkLst>
              <pc:docMk/>
              <pc:sldMasterMk cId="2877208244" sldId="2147483830"/>
              <pc:sldLayoutMk cId="1622877680" sldId="2147483835"/>
              <ac:spMk id="26" creationId="{7BA1D0AF-BE4F-7DFA-23D3-E4B308CCF91B}"/>
            </ac:spMkLst>
          </pc:spChg>
          <pc:spChg chg="mod">
            <ac:chgData name="Simon Shaxted" userId="9f9508456a4a5dab" providerId="LiveId" clId="{53DF8D8A-B524-44C4-8F22-7074E8F7CF6C}" dt="2023-09-01T12:14:28.884" v="379" actId="14861"/>
            <ac:spMkLst>
              <pc:docMk/>
              <pc:sldMasterMk cId="2877208244" sldId="2147483830"/>
              <pc:sldLayoutMk cId="1622877680" sldId="2147483835"/>
              <ac:spMk id="27" creationId="{235B210C-A6D8-A04D-98C0-AB9F986AE18B}"/>
            </ac:spMkLst>
          </pc:spChg>
          <pc:spChg chg="mod">
            <ac:chgData name="Simon Shaxted" userId="9f9508456a4a5dab" providerId="LiveId" clId="{53DF8D8A-B524-44C4-8F22-7074E8F7CF6C}" dt="2023-09-01T12:14:21.382" v="378" actId="14861"/>
            <ac:spMkLst>
              <pc:docMk/>
              <pc:sldMasterMk cId="2877208244" sldId="2147483830"/>
              <pc:sldLayoutMk cId="1622877680" sldId="2147483835"/>
              <ac:spMk id="28" creationId="{89A078E6-FC7A-5105-D03A-5FCBA2DE35CA}"/>
            </ac:spMkLst>
          </pc:spChg>
          <pc:spChg chg="mod">
            <ac:chgData name="Simon Shaxted" userId="9f9508456a4a5dab" providerId="LiveId" clId="{53DF8D8A-B524-44C4-8F22-7074E8F7CF6C}" dt="2023-09-01T12:14:21.382" v="378" actId="14861"/>
            <ac:spMkLst>
              <pc:docMk/>
              <pc:sldMasterMk cId="2877208244" sldId="2147483830"/>
              <pc:sldLayoutMk cId="1622877680" sldId="2147483835"/>
              <ac:spMk id="29" creationId="{F2EE4531-44FB-2E07-39CB-1B1EC7637682}"/>
            </ac:spMkLst>
          </pc:spChg>
        </pc:sldLayoutChg>
        <pc:sldLayoutChg chg="addSp modSp mod ord modAnim">
          <pc:chgData name="Simon Shaxted" userId="9f9508456a4a5dab" providerId="LiveId" clId="{53DF8D8A-B524-44C4-8F22-7074E8F7CF6C}" dt="2023-09-01T12:12:23.226" v="375" actId="207"/>
          <pc:sldLayoutMkLst>
            <pc:docMk/>
            <pc:sldMasterMk cId="2877208244" sldId="2147483830"/>
            <pc:sldLayoutMk cId="1247025844" sldId="2147483836"/>
          </pc:sldLayoutMkLst>
          <pc:spChg chg="mod">
            <ac:chgData name="Simon Shaxted" userId="9f9508456a4a5dab" providerId="LiveId" clId="{53DF8D8A-B524-44C4-8F22-7074E8F7CF6C}" dt="2023-09-01T12:12:23.226" v="375" actId="207"/>
            <ac:spMkLst>
              <pc:docMk/>
              <pc:sldMasterMk cId="2877208244" sldId="2147483830"/>
              <pc:sldLayoutMk cId="1247025844" sldId="2147483836"/>
              <ac:spMk id="2" creationId="{8E005DC3-AC87-02C4-8E54-AC3911D14CC8}"/>
            </ac:spMkLst>
          </pc:spChg>
          <pc:spChg chg="add mod">
            <ac:chgData name="Simon Shaxted" userId="9f9508456a4a5dab" providerId="LiveId" clId="{53DF8D8A-B524-44C4-8F22-7074E8F7CF6C}" dt="2023-09-01T11:13:15.985" v="270"/>
            <ac:spMkLst>
              <pc:docMk/>
              <pc:sldMasterMk cId="2877208244" sldId="2147483830"/>
              <pc:sldLayoutMk cId="1247025844" sldId="2147483836"/>
              <ac:spMk id="4" creationId="{46963A1C-1BDE-FBF1-F775-0297D1168FE9}"/>
            </ac:spMkLst>
          </pc:spChg>
        </pc:sldLayoutChg>
        <pc:sldLayoutChg chg="del">
          <pc:chgData name="Simon Shaxted" userId="9f9508456a4a5dab" providerId="LiveId" clId="{53DF8D8A-B524-44C4-8F22-7074E8F7CF6C}" dt="2023-09-01T12:12:15.728" v="374" actId="2696"/>
          <pc:sldLayoutMkLst>
            <pc:docMk/>
            <pc:sldMasterMk cId="2877208244" sldId="2147483830"/>
            <pc:sldLayoutMk cId="4222219630" sldId="214748384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73342685400231"/>
          <c:y val="0.12753714345789849"/>
          <c:w val="0.53653335066408669"/>
          <c:h val="0.7908344577059665"/>
        </c:manualLayout>
      </c:layout>
      <c:doughnutChart>
        <c:varyColors val="1"/>
        <c:ser>
          <c:idx val="0"/>
          <c:order val="0"/>
          <c:tx>
            <c:strRef>
              <c:f>Sheet1!$B$1</c:f>
              <c:strCache>
                <c:ptCount val="1"/>
                <c:pt idx="0">
                  <c:v>Column1</c:v>
                </c:pt>
              </c:strCache>
            </c:strRef>
          </c:tx>
          <c:spPr>
            <a:solidFill>
              <a:srgbClr val="E52C4C"/>
            </a:solidFill>
            <a:ln w="28575">
              <a:noFill/>
            </a:ln>
            <a:effectLst/>
          </c:spPr>
          <c:dPt>
            <c:idx val="0"/>
            <c:bubble3D val="0"/>
            <c:spPr>
              <a:solidFill>
                <a:schemeClr val="accent2"/>
              </a:solidFill>
              <a:ln w="28575">
                <a:noFill/>
              </a:ln>
              <a:effectLst/>
            </c:spPr>
            <c:extLst>
              <c:ext xmlns:c16="http://schemas.microsoft.com/office/drawing/2014/chart" uri="{C3380CC4-5D6E-409C-BE32-E72D297353CC}">
                <c16:uniqueId val="{00000001-793C-4BD0-8719-5CED411BF66C}"/>
              </c:ext>
            </c:extLst>
          </c:dPt>
          <c:dPt>
            <c:idx val="1"/>
            <c:bubble3D val="0"/>
            <c:spPr>
              <a:solidFill>
                <a:schemeClr val="accent1"/>
              </a:solidFill>
              <a:ln w="28575">
                <a:noFill/>
              </a:ln>
              <a:effectLst/>
            </c:spPr>
            <c:extLst>
              <c:ext xmlns:c16="http://schemas.microsoft.com/office/drawing/2014/chart" uri="{C3380CC4-5D6E-409C-BE32-E72D297353CC}">
                <c16:uniqueId val="{00000003-793C-4BD0-8719-5CED411BF66C}"/>
              </c:ext>
            </c:extLst>
          </c:dPt>
          <c:cat>
            <c:strRef>
              <c:f>Sheet1!$A$2:$A$3</c:f>
              <c:strCache>
                <c:ptCount val="2"/>
                <c:pt idx="0">
                  <c:v>No</c:v>
                </c:pt>
                <c:pt idx="1">
                  <c:v>Yes</c:v>
                </c:pt>
              </c:strCache>
            </c:strRef>
          </c:cat>
          <c:val>
            <c:numRef>
              <c:f>Sheet1!$B$2:$B$3</c:f>
              <c:numCache>
                <c:formatCode>0%</c:formatCode>
                <c:ptCount val="2"/>
                <c:pt idx="0">
                  <c:v>0.80400000000000005</c:v>
                </c:pt>
                <c:pt idx="1">
                  <c:v>0.19600000000000001</c:v>
                </c:pt>
              </c:numCache>
            </c:numRef>
          </c:val>
          <c:extLst>
            <c:ext xmlns:c16="http://schemas.microsoft.com/office/drawing/2014/chart" uri="{C3380CC4-5D6E-409C-BE32-E72D297353CC}">
              <c16:uniqueId val="{00000004-793C-4BD0-8719-5CED411BF66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8AF06-D417-4E4E-8186-7EB1C094F079}" type="datetimeFigureOut">
              <a:rPr lang="en-GB" smtClean="0"/>
              <a:t>14/03/2024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C908B-5E38-4CE7-8FE1-85FB219320BB}" type="slidenum">
              <a:rPr lang="en-GB" smtClean="0"/>
              <a:t>‹#›</a:t>
            </a:fld>
            <a:endParaRPr lang="en-GB"/>
          </a:p>
        </p:txBody>
      </p:sp>
    </p:spTree>
    <p:extLst>
      <p:ext uri="{BB962C8B-B14F-4D97-AF65-F5344CB8AC3E}">
        <p14:creationId xmlns:p14="http://schemas.microsoft.com/office/powerpoint/2010/main" val="377202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a:t>https://www.thegec.education/about-the-gec</a:t>
            </a:r>
          </a:p>
        </p:txBody>
      </p:sp>
      <p:sp>
        <p:nvSpPr>
          <p:cNvPr id="4" name="Slide Number Placeholder 3"/>
          <p:cNvSpPr>
            <a:spLocks noGrp="1"/>
          </p:cNvSpPr>
          <p:nvPr>
            <p:ph type="sldNum" sz="quarter" idx="5"/>
          </p:nvPr>
        </p:nvSpPr>
        <p:spPr/>
        <p:txBody>
          <a:bodyPr/>
          <a:lstStyle/>
          <a:p>
            <a:fld id="{1E198DBE-4B5F-447E-90BA-7A13E8C73892}" type="slidenum">
              <a:rPr lang="en-GB" smtClean="0"/>
              <a:t>3</a:t>
            </a:fld>
            <a:endParaRPr lang="en-GB"/>
          </a:p>
        </p:txBody>
      </p:sp>
    </p:spTree>
    <p:extLst>
      <p:ext uri="{BB962C8B-B14F-4D97-AF65-F5344CB8AC3E}">
        <p14:creationId xmlns:p14="http://schemas.microsoft.com/office/powerpoint/2010/main" val="1122667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a:t>Microsoft Office 365</a:t>
            </a:r>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Just Like Us</a:t>
            </a:r>
          </a:p>
          <a:p>
            <a:pPr marL="228600" indent="-228600">
              <a:buFont typeface="+mj-lt"/>
              <a:buAutoNum type="arabicPeriod"/>
            </a:pPr>
            <a:r>
              <a:rPr lang="en-GB" dirty="0"/>
              <a:t>https://lgbtqrolla.org/allyship/</a:t>
            </a:r>
          </a:p>
        </p:txBody>
      </p:sp>
      <p:sp>
        <p:nvSpPr>
          <p:cNvPr id="4" name="Slide Number Placeholder 3"/>
          <p:cNvSpPr>
            <a:spLocks noGrp="1"/>
          </p:cNvSpPr>
          <p:nvPr>
            <p:ph type="sldNum" sz="quarter" idx="5"/>
          </p:nvPr>
        </p:nvSpPr>
        <p:spPr/>
        <p:txBody>
          <a:bodyPr/>
          <a:lstStyle/>
          <a:p>
            <a:fld id="{89CC908B-5E38-4CE7-8FE1-85FB219320BB}" type="slidenum">
              <a:rPr lang="en-GB" smtClean="0"/>
              <a:t>12</a:t>
            </a:fld>
            <a:endParaRPr lang="en-GB"/>
          </a:p>
        </p:txBody>
      </p:sp>
    </p:spTree>
    <p:extLst>
      <p:ext uri="{BB962C8B-B14F-4D97-AF65-F5344CB8AC3E}">
        <p14:creationId xmlns:p14="http://schemas.microsoft.com/office/powerpoint/2010/main" val="424977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err="1"/>
              <a:t>Unsplash</a:t>
            </a:r>
            <a:endParaRPr lang="en-GB" dirty="0"/>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Just Like Us</a:t>
            </a:r>
          </a:p>
          <a:p>
            <a:pPr marL="228600" indent="-228600">
              <a:buFont typeface="+mj-lt"/>
              <a:buAutoNum type="arabicPeriod"/>
            </a:pPr>
            <a:r>
              <a:rPr lang="en-GB" dirty="0"/>
              <a:t>https://lgbtqrolla.org/allyship/</a:t>
            </a:r>
          </a:p>
        </p:txBody>
      </p:sp>
      <p:sp>
        <p:nvSpPr>
          <p:cNvPr id="4" name="Slide Number Placeholder 3"/>
          <p:cNvSpPr>
            <a:spLocks noGrp="1"/>
          </p:cNvSpPr>
          <p:nvPr>
            <p:ph type="sldNum" sz="quarter" idx="5"/>
          </p:nvPr>
        </p:nvSpPr>
        <p:spPr/>
        <p:txBody>
          <a:bodyPr/>
          <a:lstStyle/>
          <a:p>
            <a:fld id="{89CC908B-5E38-4CE7-8FE1-85FB219320BB}" type="slidenum">
              <a:rPr lang="en-GB" smtClean="0"/>
              <a:t>13</a:t>
            </a:fld>
            <a:endParaRPr lang="en-GB"/>
          </a:p>
        </p:txBody>
      </p:sp>
    </p:spTree>
    <p:extLst>
      <p:ext uri="{BB962C8B-B14F-4D97-AF65-F5344CB8AC3E}">
        <p14:creationId xmlns:p14="http://schemas.microsoft.com/office/powerpoint/2010/main" val="2562528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err="1"/>
              <a:t>Unsplash</a:t>
            </a:r>
            <a:endParaRPr lang="en-GB" dirty="0"/>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https://lgbtqrolla.org/allyship/</a:t>
            </a:r>
          </a:p>
        </p:txBody>
      </p:sp>
      <p:sp>
        <p:nvSpPr>
          <p:cNvPr id="4" name="Slide Number Placeholder 3"/>
          <p:cNvSpPr>
            <a:spLocks noGrp="1"/>
          </p:cNvSpPr>
          <p:nvPr>
            <p:ph type="sldNum" sz="quarter" idx="5"/>
          </p:nvPr>
        </p:nvSpPr>
        <p:spPr/>
        <p:txBody>
          <a:bodyPr/>
          <a:lstStyle/>
          <a:p>
            <a:fld id="{89CC908B-5E38-4CE7-8FE1-85FB219320BB}" type="slidenum">
              <a:rPr lang="en-GB" smtClean="0"/>
              <a:t>14</a:t>
            </a:fld>
            <a:endParaRPr lang="en-GB"/>
          </a:p>
        </p:txBody>
      </p:sp>
    </p:spTree>
    <p:extLst>
      <p:ext uri="{BB962C8B-B14F-4D97-AF65-F5344CB8AC3E}">
        <p14:creationId xmlns:p14="http://schemas.microsoft.com/office/powerpoint/2010/main" val="3896768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err="1"/>
              <a:t>Unsplash</a:t>
            </a:r>
            <a:r>
              <a:rPr lang="en-GB" dirty="0"/>
              <a:t> +</a:t>
            </a:r>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https://lgbtqrolla.org/allyship/</a:t>
            </a:r>
          </a:p>
        </p:txBody>
      </p:sp>
      <p:sp>
        <p:nvSpPr>
          <p:cNvPr id="4" name="Slide Number Placeholder 3"/>
          <p:cNvSpPr>
            <a:spLocks noGrp="1"/>
          </p:cNvSpPr>
          <p:nvPr>
            <p:ph type="sldNum" sz="quarter" idx="5"/>
          </p:nvPr>
        </p:nvSpPr>
        <p:spPr/>
        <p:txBody>
          <a:bodyPr/>
          <a:lstStyle/>
          <a:p>
            <a:fld id="{89CC908B-5E38-4CE7-8FE1-85FB219320BB}" type="slidenum">
              <a:rPr lang="en-GB" smtClean="0"/>
              <a:t>15</a:t>
            </a:fld>
            <a:endParaRPr lang="en-GB"/>
          </a:p>
        </p:txBody>
      </p:sp>
    </p:spTree>
    <p:extLst>
      <p:ext uri="{BB962C8B-B14F-4D97-AF65-F5344CB8AC3E}">
        <p14:creationId xmlns:p14="http://schemas.microsoft.com/office/powerpoint/2010/main" val="47624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err="1"/>
              <a:t>Unsplash</a:t>
            </a:r>
            <a:endParaRPr lang="en-GB" dirty="0"/>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https://lgbtqrolla.org/allyship/</a:t>
            </a:r>
          </a:p>
        </p:txBody>
      </p:sp>
      <p:sp>
        <p:nvSpPr>
          <p:cNvPr id="4" name="Slide Number Placeholder 3"/>
          <p:cNvSpPr>
            <a:spLocks noGrp="1"/>
          </p:cNvSpPr>
          <p:nvPr>
            <p:ph type="sldNum" sz="quarter" idx="5"/>
          </p:nvPr>
        </p:nvSpPr>
        <p:spPr/>
        <p:txBody>
          <a:bodyPr/>
          <a:lstStyle/>
          <a:p>
            <a:fld id="{89CC908B-5E38-4CE7-8FE1-85FB219320BB}" type="slidenum">
              <a:rPr lang="en-GB" smtClean="0"/>
              <a:t>16</a:t>
            </a:fld>
            <a:endParaRPr lang="en-GB"/>
          </a:p>
        </p:txBody>
      </p:sp>
    </p:spTree>
    <p:extLst>
      <p:ext uri="{BB962C8B-B14F-4D97-AF65-F5344CB8AC3E}">
        <p14:creationId xmlns:p14="http://schemas.microsoft.com/office/powerpoint/2010/main" val="1705711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a:t>iStock</a:t>
            </a:r>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https://lgbtqrolla.org/allyship/</a:t>
            </a:r>
          </a:p>
        </p:txBody>
      </p:sp>
      <p:sp>
        <p:nvSpPr>
          <p:cNvPr id="4" name="Slide Number Placeholder 3"/>
          <p:cNvSpPr>
            <a:spLocks noGrp="1"/>
          </p:cNvSpPr>
          <p:nvPr>
            <p:ph type="sldNum" sz="quarter" idx="5"/>
          </p:nvPr>
        </p:nvSpPr>
        <p:spPr/>
        <p:txBody>
          <a:bodyPr/>
          <a:lstStyle/>
          <a:p>
            <a:fld id="{89CC908B-5E38-4CE7-8FE1-85FB219320BB}" type="slidenum">
              <a:rPr lang="en-GB" smtClean="0"/>
              <a:t>17</a:t>
            </a:fld>
            <a:endParaRPr lang="en-GB"/>
          </a:p>
        </p:txBody>
      </p:sp>
    </p:spTree>
    <p:extLst>
      <p:ext uri="{BB962C8B-B14F-4D97-AF65-F5344CB8AC3E}">
        <p14:creationId xmlns:p14="http://schemas.microsoft.com/office/powerpoint/2010/main" val="3291127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a:t>Microsoft Office 365</a:t>
            </a:r>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https://lgbtqrolla.org/allyship/</a:t>
            </a:r>
          </a:p>
        </p:txBody>
      </p:sp>
      <p:sp>
        <p:nvSpPr>
          <p:cNvPr id="4" name="Slide Number Placeholder 3"/>
          <p:cNvSpPr>
            <a:spLocks noGrp="1"/>
          </p:cNvSpPr>
          <p:nvPr>
            <p:ph type="sldNum" sz="quarter" idx="5"/>
          </p:nvPr>
        </p:nvSpPr>
        <p:spPr/>
        <p:txBody>
          <a:bodyPr/>
          <a:lstStyle/>
          <a:p>
            <a:fld id="{89CC908B-5E38-4CE7-8FE1-85FB219320BB}" type="slidenum">
              <a:rPr lang="en-GB" smtClean="0"/>
              <a:t>18</a:t>
            </a:fld>
            <a:endParaRPr lang="en-GB"/>
          </a:p>
        </p:txBody>
      </p:sp>
    </p:spTree>
    <p:extLst>
      <p:ext uri="{BB962C8B-B14F-4D97-AF65-F5344CB8AC3E}">
        <p14:creationId xmlns:p14="http://schemas.microsoft.com/office/powerpoint/2010/main" val="206352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err="1"/>
              <a:t>Unsplash</a:t>
            </a:r>
            <a:r>
              <a:rPr lang="en-GB" dirty="0"/>
              <a:t> +</a:t>
            </a:r>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https://lgbtqrolla.org/allyship/</a:t>
            </a:r>
          </a:p>
        </p:txBody>
      </p:sp>
      <p:sp>
        <p:nvSpPr>
          <p:cNvPr id="4" name="Slide Number Placeholder 3"/>
          <p:cNvSpPr>
            <a:spLocks noGrp="1"/>
          </p:cNvSpPr>
          <p:nvPr>
            <p:ph type="sldNum" sz="quarter" idx="5"/>
          </p:nvPr>
        </p:nvSpPr>
        <p:spPr/>
        <p:txBody>
          <a:bodyPr/>
          <a:lstStyle/>
          <a:p>
            <a:fld id="{89CC908B-5E38-4CE7-8FE1-85FB219320BB}" type="slidenum">
              <a:rPr lang="en-GB" smtClean="0"/>
              <a:t>19</a:t>
            </a:fld>
            <a:endParaRPr lang="en-GB"/>
          </a:p>
        </p:txBody>
      </p:sp>
    </p:spTree>
    <p:extLst>
      <p:ext uri="{BB962C8B-B14F-4D97-AF65-F5344CB8AC3E}">
        <p14:creationId xmlns:p14="http://schemas.microsoft.com/office/powerpoint/2010/main" val="1402802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err="1"/>
              <a:t>Unsplash</a:t>
            </a:r>
            <a:endParaRPr lang="en-GB" dirty="0"/>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https://lgbtqrolla.org/allyship/</a:t>
            </a:r>
          </a:p>
        </p:txBody>
      </p:sp>
      <p:sp>
        <p:nvSpPr>
          <p:cNvPr id="4" name="Slide Number Placeholder 3"/>
          <p:cNvSpPr>
            <a:spLocks noGrp="1"/>
          </p:cNvSpPr>
          <p:nvPr>
            <p:ph type="sldNum" sz="quarter" idx="5"/>
          </p:nvPr>
        </p:nvSpPr>
        <p:spPr/>
        <p:txBody>
          <a:bodyPr/>
          <a:lstStyle/>
          <a:p>
            <a:fld id="{89CC908B-5E38-4CE7-8FE1-85FB219320BB}" type="slidenum">
              <a:rPr lang="en-GB" smtClean="0"/>
              <a:t>20</a:t>
            </a:fld>
            <a:endParaRPr lang="en-GB"/>
          </a:p>
        </p:txBody>
      </p:sp>
    </p:spTree>
    <p:extLst>
      <p:ext uri="{BB962C8B-B14F-4D97-AF65-F5344CB8AC3E}">
        <p14:creationId xmlns:p14="http://schemas.microsoft.com/office/powerpoint/2010/main" val="173299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marR="0" lvl="0" indent="-228600" algn="l" rtl="0">
              <a:lnSpc>
                <a:spcPct val="100000"/>
              </a:lnSpc>
              <a:spcBef>
                <a:spcPts val="0"/>
              </a:spcBef>
              <a:spcAft>
                <a:spcPts val="0"/>
              </a:spcAft>
              <a:buClr>
                <a:schemeClr val="dk1"/>
              </a:buClr>
              <a:buSzPts val="1200"/>
              <a:buFont typeface="+mj-lt"/>
              <a:buAutoNum type="arabicPeriod"/>
            </a:pPr>
            <a:r>
              <a:rPr lang="en-GB" dirty="0"/>
              <a:t>https://thegec.org/</a:t>
            </a:r>
          </a:p>
          <a:p>
            <a:pPr marL="228600" indent="-228600">
              <a:buFont typeface="+mj-lt"/>
              <a:buAutoNum type="arabicPeriod"/>
            </a:pPr>
            <a:r>
              <a:rPr lang="en-GB" dirty="0"/>
              <a:t>https://twitter.com/EquallyOurs</a:t>
            </a:r>
          </a:p>
          <a:p>
            <a:pPr marL="228600" indent="-228600">
              <a:buFont typeface="+mj-lt"/>
              <a:buAutoNum type="arabicPeriod"/>
            </a:pPr>
            <a:r>
              <a:rPr lang="en-GB" dirty="0"/>
              <a:t>https://twitter.com/equalitytrust</a:t>
            </a:r>
          </a:p>
          <a:p>
            <a:pPr marL="228600" indent="-228600">
              <a:buFont typeface="+mj-lt"/>
              <a:buAutoNum type="arabicPeriod"/>
            </a:pPr>
            <a:r>
              <a:rPr lang="en-GB" dirty="0"/>
              <a:t>https://twitter.com/closethepaygap</a:t>
            </a:r>
          </a:p>
          <a:p>
            <a:pPr marL="228600" indent="-228600">
              <a:buFont typeface="+mj-lt"/>
              <a:buAutoNum type="arabicPeriod"/>
            </a:pPr>
            <a:r>
              <a:rPr lang="en-GB" dirty="0"/>
              <a:t>https://www.facebook.com/FawcettSociety/</a:t>
            </a:r>
          </a:p>
          <a:p>
            <a:pPr marL="0" indent="0">
              <a:buFont typeface="+mj-lt"/>
              <a:buNone/>
            </a:pPr>
            <a:endParaRPr lang="en-GB" dirty="0"/>
          </a:p>
          <a:p>
            <a:pPr marL="0" indent="0">
              <a:buFont typeface="+mj-lt"/>
              <a:buNone/>
            </a:pPr>
            <a:r>
              <a:rPr lang="en-GB" dirty="0"/>
              <a:t>References</a:t>
            </a:r>
          </a:p>
          <a:p>
            <a:pPr marL="228600" indent="-228600">
              <a:buFont typeface="+mj-lt"/>
              <a:buAutoNum type="arabicPeriod"/>
            </a:pPr>
            <a:r>
              <a:rPr lang="en-GB" dirty="0"/>
              <a:t>https://equalitytrust.org.uk/about-us</a:t>
            </a:r>
          </a:p>
          <a:p>
            <a:pPr marL="228600" indent="-228600">
              <a:buFont typeface="+mj-lt"/>
              <a:buAutoNum type="arabicPeriod"/>
            </a:pPr>
            <a:r>
              <a:rPr lang="en-GB" dirty="0"/>
              <a:t>https://www.equallyours.org.uk/about-us/</a:t>
            </a:r>
          </a:p>
          <a:p>
            <a:pPr marL="228600" indent="-228600">
              <a:buFont typeface="+mj-lt"/>
              <a:buAutoNum type="arabicPeriod"/>
            </a:pPr>
            <a:r>
              <a:rPr lang="en-GB" dirty="0"/>
              <a:t>https://www.thegec.education/about-the-gec</a:t>
            </a:r>
          </a:p>
          <a:p>
            <a:pPr marL="228600" indent="-228600">
              <a:buFont typeface="+mj-lt"/>
              <a:buAutoNum type="arabicPeriod"/>
            </a:pPr>
            <a:r>
              <a:rPr lang="en-GB" dirty="0"/>
              <a:t>https://www.closethegap.org.uk/content/about/</a:t>
            </a:r>
          </a:p>
          <a:p>
            <a:pPr marL="228600" indent="-228600">
              <a:buFont typeface="+mj-lt"/>
              <a:buAutoNum type="arabicPeriod"/>
            </a:pPr>
            <a:r>
              <a:rPr lang="en-GB" dirty="0"/>
              <a:t>https://www.fawcettsociety.org.uk/about</a:t>
            </a:r>
          </a:p>
        </p:txBody>
      </p:sp>
      <p:sp>
        <p:nvSpPr>
          <p:cNvPr id="4" name="Slide Number Placeholder 3"/>
          <p:cNvSpPr>
            <a:spLocks noGrp="1"/>
          </p:cNvSpPr>
          <p:nvPr>
            <p:ph type="sldNum" sz="quarter" idx="5"/>
          </p:nvPr>
        </p:nvSpPr>
        <p:spPr/>
        <p:txBody>
          <a:bodyPr/>
          <a:lstStyle/>
          <a:p>
            <a:fld id="{89CC908B-5E38-4CE7-8FE1-85FB219320BB}" type="slidenum">
              <a:rPr lang="en-GB" smtClean="0"/>
              <a:t>4</a:t>
            </a:fld>
            <a:endParaRPr lang="en-GB"/>
          </a:p>
        </p:txBody>
      </p:sp>
    </p:spTree>
    <p:extLst>
      <p:ext uri="{BB962C8B-B14F-4D97-AF65-F5344CB8AC3E}">
        <p14:creationId xmlns:p14="http://schemas.microsoft.com/office/powerpoint/2010/main" val="40882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AutoNum type="arabicPeriod"/>
            </a:pPr>
            <a:r>
              <a:rPr lang="en-GB" dirty="0"/>
              <a:t>Microsoft Office 365</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89CC908B-5E38-4CE7-8FE1-85FB219320BB}" type="slidenum">
              <a:rPr lang="en-GB" smtClean="0"/>
              <a:t>5</a:t>
            </a:fld>
            <a:endParaRPr lang="en-GB"/>
          </a:p>
        </p:txBody>
      </p:sp>
    </p:spTree>
    <p:extLst>
      <p:ext uri="{BB962C8B-B14F-4D97-AF65-F5344CB8AC3E}">
        <p14:creationId xmlns:p14="http://schemas.microsoft.com/office/powerpoint/2010/main" val="264864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a:t>Microsoft Office 365</a:t>
            </a:r>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https://www.stonewall.org.uk/list-lgbtq-terms</a:t>
            </a:r>
          </a:p>
        </p:txBody>
      </p:sp>
      <p:sp>
        <p:nvSpPr>
          <p:cNvPr id="4" name="Slide Number Placeholder 3"/>
          <p:cNvSpPr>
            <a:spLocks noGrp="1"/>
          </p:cNvSpPr>
          <p:nvPr>
            <p:ph type="sldNum" sz="quarter" idx="5"/>
          </p:nvPr>
        </p:nvSpPr>
        <p:spPr/>
        <p:txBody>
          <a:bodyPr/>
          <a:lstStyle/>
          <a:p>
            <a:fld id="{89CC908B-5E38-4CE7-8FE1-85FB219320BB}" type="slidenum">
              <a:rPr lang="en-GB" smtClean="0"/>
              <a:t>6</a:t>
            </a:fld>
            <a:endParaRPr lang="en-GB"/>
          </a:p>
        </p:txBody>
      </p:sp>
    </p:spTree>
    <p:extLst>
      <p:ext uri="{BB962C8B-B14F-4D97-AF65-F5344CB8AC3E}">
        <p14:creationId xmlns:p14="http://schemas.microsoft.com/office/powerpoint/2010/main" val="292969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err="1"/>
              <a:t>Unsplash</a:t>
            </a:r>
            <a:r>
              <a:rPr lang="en-GB" dirty="0"/>
              <a:t> +</a:t>
            </a:r>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https://educationhub.blog.gov.uk/2023/12/19/gender-questioning-children-guidance-schools-colleges/</a:t>
            </a:r>
          </a:p>
          <a:p>
            <a:pPr marL="228600" indent="-228600">
              <a:buFont typeface="+mj-lt"/>
              <a:buAutoNum type="arabicPeriod"/>
            </a:pPr>
            <a:r>
              <a:rPr lang="en-GB" dirty="0"/>
              <a:t>https://consult.education.gov.uk/equalities-political-impartiality-anti-bullying-team/gender-questioning-children-proposed-guidance/supporting_documents/Gender%20Questioning%20Children%20%20nonstatutory%20guidance.pdf</a:t>
            </a:r>
          </a:p>
        </p:txBody>
      </p:sp>
      <p:sp>
        <p:nvSpPr>
          <p:cNvPr id="4" name="Slide Number Placeholder 3"/>
          <p:cNvSpPr>
            <a:spLocks noGrp="1"/>
          </p:cNvSpPr>
          <p:nvPr>
            <p:ph type="sldNum" sz="quarter" idx="5"/>
          </p:nvPr>
        </p:nvSpPr>
        <p:spPr/>
        <p:txBody>
          <a:bodyPr/>
          <a:lstStyle/>
          <a:p>
            <a:fld id="{89CC908B-5E38-4CE7-8FE1-85FB219320BB}" type="slidenum">
              <a:rPr lang="en-GB" smtClean="0"/>
              <a:t>7</a:t>
            </a:fld>
            <a:endParaRPr lang="en-GB"/>
          </a:p>
        </p:txBody>
      </p:sp>
    </p:spTree>
    <p:extLst>
      <p:ext uri="{BB962C8B-B14F-4D97-AF65-F5344CB8AC3E}">
        <p14:creationId xmlns:p14="http://schemas.microsoft.com/office/powerpoint/2010/main" val="96974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Microsoft Office 365</a:t>
            </a:r>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https://www.stonewall.org.uk/young-futures/lgbtq-support/coming-out</a:t>
            </a:r>
          </a:p>
        </p:txBody>
      </p:sp>
      <p:sp>
        <p:nvSpPr>
          <p:cNvPr id="4" name="Slide Number Placeholder 3"/>
          <p:cNvSpPr>
            <a:spLocks noGrp="1"/>
          </p:cNvSpPr>
          <p:nvPr>
            <p:ph type="sldNum" sz="quarter" idx="5"/>
          </p:nvPr>
        </p:nvSpPr>
        <p:spPr/>
        <p:txBody>
          <a:bodyPr/>
          <a:lstStyle/>
          <a:p>
            <a:fld id="{89CC908B-5E38-4CE7-8FE1-85FB219320BB}" type="slidenum">
              <a:rPr lang="en-GB" smtClean="0"/>
              <a:t>8</a:t>
            </a:fld>
            <a:endParaRPr lang="en-GB"/>
          </a:p>
        </p:txBody>
      </p:sp>
    </p:spTree>
    <p:extLst>
      <p:ext uri="{BB962C8B-B14F-4D97-AF65-F5344CB8AC3E}">
        <p14:creationId xmlns:p14="http://schemas.microsoft.com/office/powerpoint/2010/main" val="339431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SafeShare</a:t>
            </a:r>
            <a:r>
              <a:rPr lang="en-GB" dirty="0"/>
              <a:t> Video Link: https://safeshare.tv/x/VXLtKlmtrvM</a:t>
            </a:r>
          </a:p>
          <a:p>
            <a:r>
              <a:rPr lang="en-GB" dirty="0"/>
              <a:t>YouTube Video Link: https://www.youtube.com/watch?v=VXLtKlmtrvM</a:t>
            </a:r>
          </a:p>
          <a:p>
            <a:endParaRPr lang="en-GB" dirty="0"/>
          </a:p>
          <a:p>
            <a:r>
              <a:rPr lang="en-GB" dirty="0"/>
              <a:t>Images</a:t>
            </a:r>
          </a:p>
          <a:p>
            <a:pPr marL="228600" indent="-228600">
              <a:buFont typeface="+mj-lt"/>
              <a:buAutoNum type="arabicPeriod"/>
            </a:pPr>
            <a:r>
              <a:rPr lang="en-GB" dirty="0"/>
              <a:t>Microsoft Office 365</a:t>
            </a:r>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https://www.equalityhumanrights.com/equality/equality-act-2010</a:t>
            </a:r>
          </a:p>
          <a:p>
            <a:pPr marL="228600" indent="-228600">
              <a:buFont typeface="+mj-lt"/>
              <a:buAutoNum type="arabicPeriod"/>
            </a:pPr>
            <a:r>
              <a:rPr lang="en-GB" dirty="0"/>
              <a:t>https://www.legislation.gov.uk/ukpga/2010/15/contents</a:t>
            </a:r>
          </a:p>
          <a:p>
            <a:pPr marL="228600" indent="-228600">
              <a:buFont typeface="+mj-lt"/>
              <a:buAutoNum type="arabicPeriod"/>
            </a:pPr>
            <a:r>
              <a:rPr lang="en-GB" dirty="0"/>
              <a:t>https://www.gov.uk/guidance/equality-act-2010-guidance</a:t>
            </a:r>
          </a:p>
        </p:txBody>
      </p:sp>
      <p:sp>
        <p:nvSpPr>
          <p:cNvPr id="4" name="Slide Number Placeholder 3"/>
          <p:cNvSpPr>
            <a:spLocks noGrp="1"/>
          </p:cNvSpPr>
          <p:nvPr>
            <p:ph type="sldNum" sz="quarter" idx="5"/>
          </p:nvPr>
        </p:nvSpPr>
        <p:spPr/>
        <p:txBody>
          <a:bodyPr/>
          <a:lstStyle/>
          <a:p>
            <a:fld id="{89CC908B-5E38-4CE7-8FE1-85FB219320BB}" type="slidenum">
              <a:rPr lang="en-GB" smtClean="0"/>
              <a:t>9</a:t>
            </a:fld>
            <a:endParaRPr lang="en-GB"/>
          </a:p>
        </p:txBody>
      </p:sp>
    </p:spTree>
    <p:extLst>
      <p:ext uri="{BB962C8B-B14F-4D97-AF65-F5344CB8AC3E}">
        <p14:creationId xmlns:p14="http://schemas.microsoft.com/office/powerpoint/2010/main" val="344899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err="1"/>
              <a:t>Unsplash</a:t>
            </a:r>
            <a:endParaRPr lang="en-GB" dirty="0"/>
          </a:p>
          <a:p>
            <a:pPr marL="228600" indent="-228600">
              <a:buFont typeface="+mj-lt"/>
              <a:buAutoNum type="arabicPeriod"/>
            </a:pPr>
            <a:r>
              <a:rPr lang="en-GB" dirty="0"/>
              <a:t>Canva</a:t>
            </a:r>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https://dictionary.cambridge.org/dictionary/english/discrimination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https://www.equalityhumanrights.com/equality/equality-act-2010</a:t>
            </a:r>
          </a:p>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89CC908B-5E38-4CE7-8FE1-85FB219320BB}" type="slidenum">
              <a:rPr lang="en-GB" smtClean="0"/>
              <a:t>10</a:t>
            </a:fld>
            <a:endParaRPr lang="en-GB"/>
          </a:p>
        </p:txBody>
      </p:sp>
    </p:spTree>
    <p:extLst>
      <p:ext uri="{BB962C8B-B14F-4D97-AF65-F5344CB8AC3E}">
        <p14:creationId xmlns:p14="http://schemas.microsoft.com/office/powerpoint/2010/main" val="107037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eriod"/>
            </a:pPr>
            <a:r>
              <a:rPr lang="en-GB" dirty="0" err="1"/>
              <a:t>Unsplash</a:t>
            </a:r>
            <a:endParaRPr lang="en-GB" dirty="0"/>
          </a:p>
          <a:p>
            <a:pPr marL="228600" indent="-228600">
              <a:buFont typeface="+mj-lt"/>
              <a:buAutoNum type="arabicPeriod"/>
            </a:pPr>
            <a:endParaRPr lang="en-GB" dirty="0"/>
          </a:p>
          <a:p>
            <a:pPr marL="0" indent="0">
              <a:buFont typeface="+mj-lt"/>
              <a:buNone/>
            </a:pPr>
            <a:r>
              <a:rPr lang="en-GB" dirty="0"/>
              <a:t>References</a:t>
            </a:r>
          </a:p>
          <a:p>
            <a:pPr marL="228600" indent="-228600">
              <a:buFont typeface="+mj-lt"/>
              <a:buAutoNum type="arabicPeriod"/>
            </a:pPr>
            <a:r>
              <a:rPr lang="en-GB" dirty="0"/>
              <a:t>https://www.ons.gov.uk/peoplepopulationandcommunity/culturalidentity/genderidentity/bulletins/genderidentityenglandandwales/census2021</a:t>
            </a:r>
          </a:p>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89CC908B-5E38-4CE7-8FE1-85FB219320BB}" type="slidenum">
              <a:rPr lang="en-GB" smtClean="0"/>
              <a:t>11</a:t>
            </a:fld>
            <a:endParaRPr lang="en-GB"/>
          </a:p>
        </p:txBody>
      </p:sp>
    </p:spTree>
    <p:extLst>
      <p:ext uri="{BB962C8B-B14F-4D97-AF65-F5344CB8AC3E}">
        <p14:creationId xmlns:p14="http://schemas.microsoft.com/office/powerpoint/2010/main" val="304100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ondary 15 Cover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D7CF27-046A-B073-D277-07BA49430F2D}"/>
              </a:ext>
            </a:extLst>
          </p:cNvPr>
          <p:cNvSpPr txBox="1">
            <a:spLocks/>
          </p:cNvSpPr>
          <p:nvPr userDrawn="1"/>
        </p:nvSpPr>
        <p:spPr>
          <a:xfrm>
            <a:off x="1122501" y="1191968"/>
            <a:ext cx="6888892" cy="4016484"/>
          </a:xfrm>
          <a:prstGeom prst="rect">
            <a:avLst/>
          </a:prstGeom>
          <a:noFill/>
        </p:spPr>
        <p:txBody>
          <a:bodyPr wrap="square" rtlCol="0">
            <a:spAutoFit/>
          </a:bodyPr>
          <a:lstStyle/>
          <a:p>
            <a:pPr algn="ctr"/>
            <a:r>
              <a:rPr lang="en-GB" sz="8500" b="1" spc="50" baseline="0" dirty="0">
                <a:solidFill>
                  <a:schemeClr val="bg1"/>
                </a:solidFill>
                <a:latin typeface="Century Gothic" panose="020B0502020202020204" pitchFamily="34" charset="0"/>
              </a:rPr>
              <a:t>Secondary 15 Minute Lesson</a:t>
            </a:r>
          </a:p>
        </p:txBody>
      </p:sp>
    </p:spTree>
    <p:extLst>
      <p:ext uri="{BB962C8B-B14F-4D97-AF65-F5344CB8AC3E}">
        <p14:creationId xmlns:p14="http://schemas.microsoft.com/office/powerpoint/2010/main" val="256672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ondary Vote and Yes Nos">
    <p:spTree>
      <p:nvGrpSpPr>
        <p:cNvPr id="1" name=""/>
        <p:cNvGrpSpPr/>
        <p:nvPr/>
      </p:nvGrpSpPr>
      <p:grpSpPr>
        <a:xfrm>
          <a:off x="0" y="0"/>
          <a:ext cx="0" cy="0"/>
          <a:chOff x="0" y="0"/>
          <a:chExt cx="0" cy="0"/>
        </a:xfrm>
      </p:grpSpPr>
      <p:pic>
        <p:nvPicPr>
          <p:cNvPr id="28" name="Picture 27" descr="A colorful check mark on a black background&#10;&#10;Description automatically generated">
            <a:extLst>
              <a:ext uri="{FF2B5EF4-FFF2-40B4-BE49-F238E27FC236}">
                <a16:creationId xmlns:a16="http://schemas.microsoft.com/office/drawing/2014/main" id="{93907B6D-AF67-EF46-FB5A-43A3F7C047F4}"/>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5881633" cy="6858000"/>
          </a:xfrm>
          <a:prstGeom prst="rect">
            <a:avLst/>
          </a:prstGeom>
        </p:spPr>
      </p:pic>
      <p:pic>
        <p:nvPicPr>
          <p:cNvPr id="3" name="Picture 2">
            <a:extLst>
              <a:ext uri="{FF2B5EF4-FFF2-40B4-BE49-F238E27FC236}">
                <a16:creationId xmlns:a16="http://schemas.microsoft.com/office/drawing/2014/main" id="{1DC7132E-C6DE-6C2E-0EFB-0822240EDC81}"/>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8073864" y="6648087"/>
            <a:ext cx="936374" cy="141715"/>
          </a:xfrm>
          <a:prstGeom prst="rect">
            <a:avLst/>
          </a:prstGeom>
        </p:spPr>
      </p:pic>
    </p:spTree>
    <p:extLst>
      <p:ext uri="{BB962C8B-B14F-4D97-AF65-F5344CB8AC3E}">
        <p14:creationId xmlns:p14="http://schemas.microsoft.com/office/powerpoint/2010/main" val="2805801312"/>
      </p:ext>
    </p:extLst>
  </p:cSld>
  <p:clrMapOvr>
    <a:masterClrMapping/>
  </p:clrMapOvr>
  <p:extLst>
    <p:ext uri="{DCECCB84-F9BA-43D5-87BE-67443E8EF086}">
      <p15:sldGuideLst xmlns:p15="http://schemas.microsoft.com/office/powerpoint/2012/main">
        <p15:guide id="1" orient="horz" pos="3521" userDrawn="1">
          <p15:clr>
            <a:srgbClr val="FFFFFF"/>
          </p15:clr>
        </p15:guide>
        <p15:guide id="2" orient="horz" pos="799" userDrawn="1">
          <p15:clr>
            <a:srgbClr val="FFFF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ondary Assembly Vote and Yes Nos">
    <p:spTree>
      <p:nvGrpSpPr>
        <p:cNvPr id="1" name=""/>
        <p:cNvGrpSpPr/>
        <p:nvPr/>
      </p:nvGrpSpPr>
      <p:grpSpPr>
        <a:xfrm>
          <a:off x="0" y="0"/>
          <a:ext cx="0" cy="0"/>
          <a:chOff x="0" y="0"/>
          <a:chExt cx="0" cy="0"/>
        </a:xfrm>
      </p:grpSpPr>
      <p:pic>
        <p:nvPicPr>
          <p:cNvPr id="28" name="Picture 27" descr="A colorful check mark on a black background&#10;&#10;Description automatically generated">
            <a:extLst>
              <a:ext uri="{FF2B5EF4-FFF2-40B4-BE49-F238E27FC236}">
                <a16:creationId xmlns:a16="http://schemas.microsoft.com/office/drawing/2014/main" id="{93907B6D-AF67-EF46-FB5A-43A3F7C047F4}"/>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5881633" cy="6858000"/>
          </a:xfrm>
          <a:prstGeom prst="rect">
            <a:avLst/>
          </a:prstGeom>
        </p:spPr>
      </p:pic>
      <p:sp>
        <p:nvSpPr>
          <p:cNvPr id="6" name="Rectangle 5">
            <a:extLst>
              <a:ext uri="{FF2B5EF4-FFF2-40B4-BE49-F238E27FC236}">
                <a16:creationId xmlns:a16="http://schemas.microsoft.com/office/drawing/2014/main" id="{53693442-5CB7-7CAF-1BEE-1FF158B2935D}"/>
              </a:ext>
            </a:extLst>
          </p:cNvPr>
          <p:cNvSpPr/>
          <p:nvPr userDrawn="1"/>
        </p:nvSpPr>
        <p:spPr>
          <a:xfrm>
            <a:off x="-2728" y="5812971"/>
            <a:ext cx="9146728" cy="748166"/>
          </a:xfrm>
          <a:prstGeom prst="rect">
            <a:avLst/>
          </a:prstGeom>
          <a:gradFill>
            <a:gsLst>
              <a:gs pos="60000">
                <a:srgbClr val="BD60EF"/>
              </a:gs>
              <a:gs pos="40000">
                <a:srgbClr val="80A0F2"/>
              </a:gs>
              <a:gs pos="10000">
                <a:srgbClr val="97E8D7"/>
              </a:gs>
              <a:gs pos="100000">
                <a:srgbClr val="E52C4C"/>
              </a:gs>
            </a:gsLst>
            <a:lin ang="0" scaled="0"/>
          </a:gra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spc="50" baseline="0" dirty="0">
                <a:solidFill>
                  <a:schemeClr val="bg1"/>
                </a:solidFill>
                <a:latin typeface="Century Gothic" panose="020B0502020202020204" pitchFamily="34" charset="0"/>
              </a:rPr>
              <a:t>Join the national conversation by logging into your VotesforSchools account or sharing your thoughts with your teacher!</a:t>
            </a:r>
            <a:endParaRPr lang="en-GB" sz="1600" b="0" spc="50" baseline="0" dirty="0">
              <a:solidFill>
                <a:schemeClr val="bg1"/>
              </a:solidFill>
              <a:latin typeface="Century Gothic" panose="020B0502020202020204" pitchFamily="34" charset="0"/>
            </a:endParaRPr>
          </a:p>
        </p:txBody>
      </p:sp>
      <p:pic>
        <p:nvPicPr>
          <p:cNvPr id="15" name="Picture 14">
            <a:extLst>
              <a:ext uri="{FF2B5EF4-FFF2-40B4-BE49-F238E27FC236}">
                <a16:creationId xmlns:a16="http://schemas.microsoft.com/office/drawing/2014/main" id="{1FE00936-BC12-9AF2-6C9B-3C8009762B51}"/>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8073864" y="6648087"/>
            <a:ext cx="936374" cy="141715"/>
          </a:xfrm>
          <a:prstGeom prst="rect">
            <a:avLst/>
          </a:prstGeom>
        </p:spPr>
      </p:pic>
    </p:spTree>
    <p:extLst>
      <p:ext uri="{BB962C8B-B14F-4D97-AF65-F5344CB8AC3E}">
        <p14:creationId xmlns:p14="http://schemas.microsoft.com/office/powerpoint/2010/main" val="185256091"/>
      </p:ext>
    </p:extLst>
  </p:cSld>
  <p:clrMapOvr>
    <a:masterClrMapping/>
  </p:clrMapOvr>
  <p:extLst>
    <p:ext uri="{DCECCB84-F9BA-43D5-87BE-67443E8EF086}">
      <p15:sldGuideLst xmlns:p15="http://schemas.microsoft.com/office/powerpoint/2012/main">
        <p15:guide id="1" orient="horz" pos="3657" userDrawn="1">
          <p15:clr>
            <a:srgbClr val="FFFFFF"/>
          </p15:clr>
        </p15:guide>
        <p15:guide id="2" orient="horz" pos="799" userDrawn="1">
          <p15:clr>
            <a:srgbClr val="FFFF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ondary Main Content Colour">
    <p:bg>
      <p:bgPr>
        <a:gradFill>
          <a:gsLst>
            <a:gs pos="75000">
              <a:srgbClr val="E9FEF7"/>
            </a:gs>
            <a:gs pos="25000">
              <a:srgbClr val="EACEFA"/>
            </a:gs>
          </a:gsLst>
          <a:lin ang="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730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ondary Main Content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65546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ondary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657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ondary Blank Slide with Tick">
    <p:spTree>
      <p:nvGrpSpPr>
        <p:cNvPr id="1" name=""/>
        <p:cNvGrpSpPr/>
        <p:nvPr/>
      </p:nvGrpSpPr>
      <p:grpSpPr>
        <a:xfrm>
          <a:off x="0" y="0"/>
          <a:ext cx="0" cy="0"/>
          <a:chOff x="0" y="0"/>
          <a:chExt cx="0" cy="0"/>
        </a:xfrm>
      </p:grpSpPr>
      <p:pic>
        <p:nvPicPr>
          <p:cNvPr id="3" name="Picture 2" descr="A colorful check mark on a black background&#10;&#10;Description automatically generated">
            <a:extLst>
              <a:ext uri="{FF2B5EF4-FFF2-40B4-BE49-F238E27FC236}">
                <a16:creationId xmlns:a16="http://schemas.microsoft.com/office/drawing/2014/main" id="{6536A26C-D136-59AE-D742-B2D82576BB98}"/>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5881633" cy="6858000"/>
          </a:xfrm>
          <a:prstGeom prst="rect">
            <a:avLst/>
          </a:prstGeom>
        </p:spPr>
      </p:pic>
    </p:spTree>
    <p:extLst>
      <p:ext uri="{BB962C8B-B14F-4D97-AF65-F5344CB8AC3E}">
        <p14:creationId xmlns:p14="http://schemas.microsoft.com/office/powerpoint/2010/main" val="3230371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ondary Blank Content Colour">
    <p:bg>
      <p:bgPr>
        <a:gradFill>
          <a:gsLst>
            <a:gs pos="75000">
              <a:srgbClr val="E9FEF7"/>
            </a:gs>
            <a:gs pos="25000">
              <a:srgbClr val="EACEFA"/>
            </a:gs>
          </a:gsLst>
          <a:lin ang="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5334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ondary Blank Content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539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ondary Blank Content with Tick Colour">
    <p:bg>
      <p:bgPr>
        <a:gradFill>
          <a:gsLst>
            <a:gs pos="75000">
              <a:srgbClr val="E9FEF7"/>
            </a:gs>
            <a:gs pos="25000">
              <a:srgbClr val="EACEFA"/>
            </a:gs>
          </a:gsLst>
          <a:lin ang="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739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ondary Blank Content with Tick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7210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ary 45 Cover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D7CF27-046A-B073-D277-07BA49430F2D}"/>
              </a:ext>
            </a:extLst>
          </p:cNvPr>
          <p:cNvSpPr txBox="1">
            <a:spLocks/>
          </p:cNvSpPr>
          <p:nvPr userDrawn="1"/>
        </p:nvSpPr>
        <p:spPr>
          <a:xfrm>
            <a:off x="1122501" y="1191968"/>
            <a:ext cx="6888892" cy="4016484"/>
          </a:xfrm>
          <a:prstGeom prst="rect">
            <a:avLst/>
          </a:prstGeom>
          <a:noFill/>
        </p:spPr>
        <p:txBody>
          <a:bodyPr wrap="square" rtlCol="0">
            <a:spAutoFit/>
          </a:bodyPr>
          <a:lstStyle/>
          <a:p>
            <a:pPr algn="ctr"/>
            <a:r>
              <a:rPr lang="en-GB" sz="8500" b="1" spc="50" baseline="0" dirty="0">
                <a:solidFill>
                  <a:schemeClr val="bg1"/>
                </a:solidFill>
                <a:latin typeface="Century Gothic" panose="020B0502020202020204" pitchFamily="34" charset="0"/>
              </a:rPr>
              <a:t>Secondary 45 Minute Lesson</a:t>
            </a:r>
          </a:p>
        </p:txBody>
      </p:sp>
    </p:spTree>
    <p:extLst>
      <p:ext uri="{BB962C8B-B14F-4D97-AF65-F5344CB8AC3E}">
        <p14:creationId xmlns:p14="http://schemas.microsoft.com/office/powerpoint/2010/main" val="205458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ondary Assembly Cover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323D36-E9D8-27CE-F8F1-736A7F90F22C}"/>
              </a:ext>
            </a:extLst>
          </p:cNvPr>
          <p:cNvSpPr txBox="1"/>
          <p:nvPr userDrawn="1"/>
        </p:nvSpPr>
        <p:spPr>
          <a:xfrm>
            <a:off x="1127554" y="1845993"/>
            <a:ext cx="6888892" cy="2708434"/>
          </a:xfrm>
          <a:prstGeom prst="rect">
            <a:avLst/>
          </a:prstGeom>
          <a:noFill/>
        </p:spPr>
        <p:txBody>
          <a:bodyPr wrap="square" rtlCol="0">
            <a:spAutoFit/>
          </a:bodyPr>
          <a:lstStyle/>
          <a:p>
            <a:pPr algn="ctr"/>
            <a:r>
              <a:rPr lang="en-GB" sz="8500" b="1" spc="50" baseline="0" dirty="0">
                <a:solidFill>
                  <a:schemeClr val="bg1"/>
                </a:solidFill>
                <a:latin typeface="Century Gothic" panose="020B0502020202020204" pitchFamily="34" charset="0"/>
              </a:rPr>
              <a:t>Secondary Assembly</a:t>
            </a:r>
          </a:p>
        </p:txBody>
      </p:sp>
    </p:spTree>
    <p:extLst>
      <p:ext uri="{BB962C8B-B14F-4D97-AF65-F5344CB8AC3E}">
        <p14:creationId xmlns:p14="http://schemas.microsoft.com/office/powerpoint/2010/main" val="268413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Results Commen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9D34FF-D9B7-5713-9656-E2B2541E3CB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8073864" y="6648087"/>
            <a:ext cx="936374" cy="141715"/>
          </a:xfrm>
          <a:prstGeom prst="rect">
            <a:avLst/>
          </a:prstGeom>
        </p:spPr>
      </p:pic>
    </p:spTree>
    <p:extLst>
      <p:ext uri="{BB962C8B-B14F-4D97-AF65-F5344CB8AC3E}">
        <p14:creationId xmlns:p14="http://schemas.microsoft.com/office/powerpoint/2010/main" val="147845027"/>
      </p:ext>
    </p:extLst>
  </p:cSld>
  <p:clrMapOvr>
    <a:masterClrMapping/>
  </p:clrMapOvr>
  <p:extLst>
    <p:ext uri="{DCECCB84-F9BA-43D5-87BE-67443E8EF086}">
      <p15:sldGuideLst xmlns:p15="http://schemas.microsoft.com/office/powerpoint/2012/main">
        <p15:guide id="1" orient="horz" pos="3748" userDrawn="1">
          <p15:clr>
            <a:srgbClr val="FFFFFF"/>
          </p15:clr>
        </p15:guide>
        <p15:guide id="2" orient="horz" pos="799" userDrawn="1">
          <p15:clr>
            <a:srgbClr val="FFFFFF"/>
          </p15:clr>
        </p15:guide>
        <p15:guide id="3" pos="2290" userDrawn="1">
          <p15:clr>
            <a:srgbClr val="FFFF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Video Respons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E7EF59-AA75-7FC6-4942-EE0FE6E18256}"/>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8073864" y="6648087"/>
            <a:ext cx="936374" cy="141715"/>
          </a:xfrm>
          <a:prstGeom prst="rect">
            <a:avLst/>
          </a:prstGeom>
        </p:spPr>
      </p:pic>
    </p:spTree>
    <p:extLst>
      <p:ext uri="{BB962C8B-B14F-4D97-AF65-F5344CB8AC3E}">
        <p14:creationId xmlns:p14="http://schemas.microsoft.com/office/powerpoint/2010/main" val="2827243855"/>
      </p:ext>
    </p:extLst>
  </p:cSld>
  <p:clrMapOvr>
    <a:masterClrMapping/>
  </p:clrMapOvr>
  <p:extLst>
    <p:ext uri="{DCECCB84-F9BA-43D5-87BE-67443E8EF086}">
      <p15:sldGuideLst xmlns:p15="http://schemas.microsoft.com/office/powerpoint/2012/main">
        <p15:guide id="1" orient="horz" pos="3339" userDrawn="1">
          <p15:clr>
            <a:srgbClr val="FFFFFF"/>
          </p15:clr>
        </p15:guide>
        <p15:guide id="2" orient="horz" pos="799" userDrawn="1">
          <p15:clr>
            <a:srgbClr val="FFFFFF"/>
          </p15:clr>
        </p15:guide>
        <p15:guide id="3" orient="horz" pos="3521" userDrawn="1">
          <p15:clr>
            <a:srgbClr val="FFFFFF"/>
          </p15:clr>
        </p15:guide>
        <p15:guide id="4" orient="horz" pos="2069" userDrawn="1">
          <p15:clr>
            <a:srgbClr val="FFFF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Written Respons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8C5E63-0E07-6E3E-7743-2949F98C4F8D}"/>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8073864" y="6648087"/>
            <a:ext cx="936374" cy="141715"/>
          </a:xfrm>
          <a:prstGeom prst="rect">
            <a:avLst/>
          </a:prstGeom>
        </p:spPr>
      </p:pic>
    </p:spTree>
    <p:extLst>
      <p:ext uri="{BB962C8B-B14F-4D97-AF65-F5344CB8AC3E}">
        <p14:creationId xmlns:p14="http://schemas.microsoft.com/office/powerpoint/2010/main" val="4011736060"/>
      </p:ext>
    </p:extLst>
  </p:cSld>
  <p:clrMapOvr>
    <a:masterClrMapping/>
  </p:clrMapOvr>
  <p:extLst>
    <p:ext uri="{DCECCB84-F9BA-43D5-87BE-67443E8EF086}">
      <p15:sldGuideLst xmlns:p15="http://schemas.microsoft.com/office/powerpoint/2012/main">
        <p15:guide id="1" orient="horz" pos="3249">
          <p15:clr>
            <a:srgbClr val="547EBF"/>
          </p15:clr>
        </p15:guide>
        <p15:guide id="2" orient="horz" pos="799">
          <p15:clr>
            <a:srgbClr val="547EBF"/>
          </p15:clr>
        </p15:guide>
        <p15:guide id="3" orient="horz" pos="3861">
          <p15:clr>
            <a:srgbClr val="547EBF"/>
          </p15:clr>
        </p15:guide>
        <p15:guide id="4" orient="horz" pos="2818">
          <p15:clr>
            <a:srgbClr val="547EB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ondary Impact Partner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693442-5CB7-7CAF-1BEE-1FF158B2935D}"/>
              </a:ext>
            </a:extLst>
          </p:cNvPr>
          <p:cNvSpPr/>
          <p:nvPr/>
        </p:nvSpPr>
        <p:spPr>
          <a:xfrm>
            <a:off x="-2728" y="5589587"/>
            <a:ext cx="9146728" cy="971551"/>
          </a:xfrm>
          <a:prstGeom prst="rect">
            <a:avLst/>
          </a:prstGeom>
          <a:gradFill>
            <a:gsLst>
              <a:gs pos="60000">
                <a:srgbClr val="BD60EF"/>
              </a:gs>
              <a:gs pos="40000">
                <a:srgbClr val="80A0F2"/>
              </a:gs>
              <a:gs pos="10000">
                <a:srgbClr val="97E8D7"/>
              </a:gs>
              <a:gs pos="100000">
                <a:srgbClr val="E52C4C"/>
              </a:gs>
            </a:gsLst>
            <a:lin ang="0" scaled="0"/>
          </a:gra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spc="50" baseline="0" dirty="0">
                <a:solidFill>
                  <a:schemeClr val="bg1"/>
                </a:solidFill>
                <a:latin typeface="Century Gothic" panose="020B0502020202020204" pitchFamily="34" charset="0"/>
              </a:rPr>
              <a:t>Want to share your views with us? Share your votes and comments by logging into your VotesforSchools account. You can also get in touch at secondary@votesforschools.com</a:t>
            </a:r>
          </a:p>
        </p:txBody>
      </p:sp>
      <p:pic>
        <p:nvPicPr>
          <p:cNvPr id="3" name="Picture 2" descr="A cartoon of a brain with a plug&#10;&#10;Description automatically generated">
            <a:extLst>
              <a:ext uri="{FF2B5EF4-FFF2-40B4-BE49-F238E27FC236}">
                <a16:creationId xmlns:a16="http://schemas.microsoft.com/office/drawing/2014/main" id="{4D996F36-F1A5-A36B-22B8-97DE7EB4700E}"/>
              </a:ext>
            </a:extLst>
          </p:cNvPr>
          <p:cNvPicPr/>
          <p:nvPr userDrawn="1"/>
        </p:nvPicPr>
        <p:blipFill>
          <a:blip r:embed="rId2">
            <a:extLst>
              <a:ext uri="{28A0092B-C50C-407E-A947-70E740481C1C}">
                <a14:useLocalDpi xmlns:a14="http://schemas.microsoft.com/office/drawing/2010/main"/>
              </a:ext>
            </a:extLst>
          </a:blip>
          <a:stretch>
            <a:fillRect/>
          </a:stretch>
        </p:blipFill>
        <p:spPr>
          <a:xfrm>
            <a:off x="1325930" y="3737276"/>
            <a:ext cx="1589626" cy="1532563"/>
          </a:xfrm>
          <a:prstGeom prst="rect">
            <a:avLst/>
          </a:prstGeom>
        </p:spPr>
      </p:pic>
      <p:pic>
        <p:nvPicPr>
          <p:cNvPr id="4" name="Picture 3" descr="A colorful question mark on a black background&#10;&#10;Description automatically generated">
            <a:extLst>
              <a:ext uri="{FF2B5EF4-FFF2-40B4-BE49-F238E27FC236}">
                <a16:creationId xmlns:a16="http://schemas.microsoft.com/office/drawing/2014/main" id="{20F59C40-1155-D455-6870-5669F18E5D4F}"/>
              </a:ext>
            </a:extLst>
          </p:cNvPr>
          <p:cNvPicPr/>
          <p:nvPr userDrawn="1"/>
        </p:nvPicPr>
        <p:blipFill>
          <a:blip r:embed="rId3">
            <a:extLst>
              <a:ext uri="{28A0092B-C50C-407E-A947-70E740481C1C}">
                <a14:useLocalDpi xmlns:a14="http://schemas.microsoft.com/office/drawing/2010/main"/>
              </a:ext>
            </a:extLst>
          </a:blip>
          <a:stretch>
            <a:fillRect/>
          </a:stretch>
        </p:blipFill>
        <p:spPr>
          <a:xfrm>
            <a:off x="3875010" y="3761731"/>
            <a:ext cx="1393980" cy="1508108"/>
          </a:xfrm>
          <a:prstGeom prst="rect">
            <a:avLst/>
          </a:prstGeom>
        </p:spPr>
      </p:pic>
      <p:pic>
        <p:nvPicPr>
          <p:cNvPr id="5" name="Picture 4" descr="A box with a white paper in it&#10;&#10;Description automatically generated">
            <a:extLst>
              <a:ext uri="{FF2B5EF4-FFF2-40B4-BE49-F238E27FC236}">
                <a16:creationId xmlns:a16="http://schemas.microsoft.com/office/drawing/2014/main" id="{6A294B1B-0C10-F08C-B1FA-3F10E424C74F}"/>
              </a:ext>
            </a:extLst>
          </p:cNvPr>
          <p:cNvPicPr/>
          <p:nvPr userDrawn="1"/>
        </p:nvPicPr>
        <p:blipFill>
          <a:blip r:embed="rId4">
            <a:extLst>
              <a:ext uri="{28A0092B-C50C-407E-A947-70E740481C1C}">
                <a14:useLocalDpi xmlns:a14="http://schemas.microsoft.com/office/drawing/2010/main"/>
              </a:ext>
            </a:extLst>
          </a:blip>
          <a:stretch>
            <a:fillRect/>
          </a:stretch>
        </p:blipFill>
        <p:spPr>
          <a:xfrm>
            <a:off x="6228444" y="3786188"/>
            <a:ext cx="1206487" cy="1483651"/>
          </a:xfrm>
          <a:prstGeom prst="rect">
            <a:avLst/>
          </a:prstGeom>
        </p:spPr>
      </p:pic>
      <p:pic>
        <p:nvPicPr>
          <p:cNvPr id="10" name="Picture 9">
            <a:extLst>
              <a:ext uri="{FF2B5EF4-FFF2-40B4-BE49-F238E27FC236}">
                <a16:creationId xmlns:a16="http://schemas.microsoft.com/office/drawing/2014/main" id="{3F081AA1-5D25-052D-DCA6-FC546960E443}"/>
              </a:ext>
            </a:extLst>
          </p:cNvPr>
          <p:cNvPicPr>
            <a:picLocks noGrp="1" noRo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8073864" y="6648087"/>
            <a:ext cx="936374" cy="141715"/>
          </a:xfrm>
          <a:prstGeom prst="rect">
            <a:avLst/>
          </a:prstGeom>
        </p:spPr>
      </p:pic>
    </p:spTree>
    <p:extLst>
      <p:ext uri="{BB962C8B-B14F-4D97-AF65-F5344CB8AC3E}">
        <p14:creationId xmlns:p14="http://schemas.microsoft.com/office/powerpoint/2010/main" val="1576189004"/>
      </p:ext>
    </p:extLst>
  </p:cSld>
  <p:clrMapOvr>
    <a:masterClrMapping/>
  </p:clrMapOvr>
  <p:extLst>
    <p:ext uri="{DCECCB84-F9BA-43D5-87BE-67443E8EF086}">
      <p15:sldGuideLst xmlns:p15="http://schemas.microsoft.com/office/powerpoint/2012/main">
        <p15:guide id="1" orient="horz" pos="3521" userDrawn="1">
          <p15:clr>
            <a:srgbClr val="FFFFFF"/>
          </p15:clr>
        </p15:guide>
        <p15:guide id="2" orient="horz" pos="799" userDrawn="1">
          <p15:clr>
            <a:srgbClr val="FFFFFF"/>
          </p15:clr>
        </p15:guide>
        <p15:guide id="3" orient="horz" pos="1321" userDrawn="1">
          <p15:clr>
            <a:srgbClr val="FFFFFF"/>
          </p15:clr>
        </p15:guide>
        <p15:guide id="4" pos="703" userDrawn="1">
          <p15:clr>
            <a:srgbClr val="FFFFFF"/>
          </p15:clr>
        </p15:guide>
        <p15:guide id="5" pos="1791" userDrawn="1">
          <p15:clr>
            <a:srgbClr val="FFFFFF"/>
          </p15:clr>
        </p15:guide>
        <p15:guide id="6" pos="2880" userDrawn="1">
          <p15:clr>
            <a:srgbClr val="FFFFFF"/>
          </p15:clr>
        </p15:guide>
        <p15:guide id="7" pos="5057" userDrawn="1">
          <p15:clr>
            <a:srgbClr val="FFFFFF"/>
          </p15:clr>
        </p15:guide>
        <p15:guide id="8" pos="3969" userDrawn="1">
          <p15:clr>
            <a:srgbClr val="FFFF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ondary VoteTo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0119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ondary Assembly Thou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3736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75000">
              <a:srgbClr val="BD60EF">
                <a:alpha val="50000"/>
              </a:srgbClr>
            </a:gs>
            <a:gs pos="25000">
              <a:srgbClr val="97E8D7">
                <a:alpha val="49804"/>
              </a:srgbClr>
            </a:gs>
          </a:gsLst>
          <a:lin ang="0" scaled="1"/>
        </a:gradFill>
        <a:effectLst/>
      </p:bgPr>
    </p:bg>
    <p:spTree>
      <p:nvGrpSpPr>
        <p:cNvPr id="1" name=""/>
        <p:cNvGrpSpPr/>
        <p:nvPr/>
      </p:nvGrpSpPr>
      <p:grpSpPr>
        <a:xfrm>
          <a:off x="0" y="0"/>
          <a:ext cx="0" cy="0"/>
          <a:chOff x="0" y="0"/>
          <a:chExt cx="0" cy="0"/>
        </a:xfrm>
      </p:grpSpPr>
      <p:pic>
        <p:nvPicPr>
          <p:cNvPr id="2" name="Picture 1" descr="A colorful check mark on a black background&#10;&#10;Description automatically generated">
            <a:extLst>
              <a:ext uri="{FF2B5EF4-FFF2-40B4-BE49-F238E27FC236}">
                <a16:creationId xmlns:a16="http://schemas.microsoft.com/office/drawing/2014/main" id="{8A5AF158-2924-44E9-4304-9D8419008A1C}"/>
              </a:ext>
            </a:extLst>
          </p:cNvPr>
          <p:cNvPicPr>
            <a:picLocks noChangeAspect="1"/>
          </p:cNvPicPr>
          <p:nvPr userDrawn="1"/>
        </p:nvPicPr>
        <p:blipFill>
          <a:blip r:embed="rId5">
            <a:alphaModFix amt="50000"/>
            <a:extLst>
              <a:ext uri="{28A0092B-C50C-407E-A947-70E740481C1C}">
                <a14:useLocalDpi xmlns:a14="http://schemas.microsoft.com/office/drawing/2010/main"/>
              </a:ext>
            </a:extLst>
          </a:blip>
          <a:stretch>
            <a:fillRect/>
          </a:stretch>
        </p:blipFill>
        <p:spPr>
          <a:xfrm>
            <a:off x="0" y="0"/>
            <a:ext cx="5881633" cy="6858000"/>
          </a:xfrm>
          <a:prstGeom prst="rect">
            <a:avLst/>
          </a:prstGeom>
        </p:spPr>
      </p:pic>
      <p:pic>
        <p:nvPicPr>
          <p:cNvPr id="3" name="Picture 2">
            <a:extLst>
              <a:ext uri="{FF2B5EF4-FFF2-40B4-BE49-F238E27FC236}">
                <a16:creationId xmlns:a16="http://schemas.microsoft.com/office/drawing/2014/main" id="{855EACEC-7BCA-748D-24F3-F39BFC47A36E}"/>
              </a:ext>
            </a:extLst>
          </p:cNvPr>
          <p:cNvPicPr/>
          <p:nvPr userDrawn="1"/>
        </p:nvPicPr>
        <p:blipFill>
          <a:blip r:embed="rId6">
            <a:extLst>
              <a:ext uri="{28A0092B-C50C-407E-A947-70E740481C1C}">
                <a14:useLocalDpi xmlns:a14="http://schemas.microsoft.com/office/drawing/2010/main" val="0"/>
              </a:ext>
            </a:extLst>
          </a:blip>
          <a:srcRect/>
          <a:stretch/>
        </p:blipFill>
        <p:spPr>
          <a:xfrm>
            <a:off x="8073864" y="6649021"/>
            <a:ext cx="936374" cy="139847"/>
          </a:xfrm>
          <a:prstGeom prst="rect">
            <a:avLst/>
          </a:prstGeom>
        </p:spPr>
      </p:pic>
      <p:pic>
        <p:nvPicPr>
          <p:cNvPr id="4" name="Picture 3" descr="A cartoon of a brain with a plug&#10;&#10;Description automatically generated">
            <a:extLst>
              <a:ext uri="{FF2B5EF4-FFF2-40B4-BE49-F238E27FC236}">
                <a16:creationId xmlns:a16="http://schemas.microsoft.com/office/drawing/2014/main" id="{B3FB558A-B24D-12D9-B922-19EB62C151B3}"/>
              </a:ext>
            </a:extLst>
          </p:cNvPr>
          <p:cNvPicPr/>
          <p:nvPr userDrawn="1"/>
        </p:nvPicPr>
        <p:blipFill>
          <a:blip r:embed="rId7">
            <a:extLst>
              <a:ext uri="{28A0092B-C50C-407E-A947-70E740481C1C}">
                <a14:useLocalDpi xmlns:a14="http://schemas.microsoft.com/office/drawing/2010/main"/>
              </a:ext>
            </a:extLst>
          </a:blip>
          <a:stretch>
            <a:fillRect/>
          </a:stretch>
        </p:blipFill>
        <p:spPr>
          <a:xfrm>
            <a:off x="240667" y="5765723"/>
            <a:ext cx="936030" cy="902429"/>
          </a:xfrm>
          <a:prstGeom prst="rect">
            <a:avLst/>
          </a:prstGeom>
        </p:spPr>
      </p:pic>
      <p:pic>
        <p:nvPicPr>
          <p:cNvPr id="5" name="Picture 4" descr="A colorful question mark on a black background&#10;&#10;Description automatically generated">
            <a:extLst>
              <a:ext uri="{FF2B5EF4-FFF2-40B4-BE49-F238E27FC236}">
                <a16:creationId xmlns:a16="http://schemas.microsoft.com/office/drawing/2014/main" id="{4D0ACFFB-6A43-E317-56BD-C517D7C4C88A}"/>
              </a:ext>
            </a:extLst>
          </p:cNvPr>
          <p:cNvPicPr/>
          <p:nvPr userDrawn="1"/>
        </p:nvPicPr>
        <p:blipFill>
          <a:blip r:embed="rId8">
            <a:extLst>
              <a:ext uri="{28A0092B-C50C-407E-A947-70E740481C1C}">
                <a14:useLocalDpi xmlns:a14="http://schemas.microsoft.com/office/drawing/2010/main"/>
              </a:ext>
            </a:extLst>
          </a:blip>
          <a:stretch>
            <a:fillRect/>
          </a:stretch>
        </p:blipFill>
        <p:spPr>
          <a:xfrm>
            <a:off x="1396387" y="5780124"/>
            <a:ext cx="820826" cy="888028"/>
          </a:xfrm>
          <a:prstGeom prst="rect">
            <a:avLst/>
          </a:prstGeom>
        </p:spPr>
      </p:pic>
      <p:pic>
        <p:nvPicPr>
          <p:cNvPr id="9" name="Picture 8" descr="A box with a white paper in it&#10;&#10;Description automatically generated">
            <a:extLst>
              <a:ext uri="{FF2B5EF4-FFF2-40B4-BE49-F238E27FC236}">
                <a16:creationId xmlns:a16="http://schemas.microsoft.com/office/drawing/2014/main" id="{54CD32E2-1DCC-42B8-BC6A-200D12D0C932}"/>
              </a:ext>
            </a:extLst>
          </p:cNvPr>
          <p:cNvPicPr/>
          <p:nvPr userDrawn="1"/>
        </p:nvPicPr>
        <p:blipFill>
          <a:blip r:embed="rId9">
            <a:extLst>
              <a:ext uri="{28A0092B-C50C-407E-A947-70E740481C1C}">
                <a14:useLocalDpi xmlns:a14="http://schemas.microsoft.com/office/drawing/2010/main"/>
              </a:ext>
            </a:extLst>
          </a:blip>
          <a:stretch>
            <a:fillRect/>
          </a:stretch>
        </p:blipFill>
        <p:spPr>
          <a:xfrm>
            <a:off x="2436903" y="5794524"/>
            <a:ext cx="710423" cy="873628"/>
          </a:xfrm>
          <a:prstGeom prst="rect">
            <a:avLst/>
          </a:prstGeom>
        </p:spPr>
      </p:pic>
    </p:spTree>
    <p:extLst>
      <p:ext uri="{BB962C8B-B14F-4D97-AF65-F5344CB8AC3E}">
        <p14:creationId xmlns:p14="http://schemas.microsoft.com/office/powerpoint/2010/main" val="214336556"/>
      </p:ext>
    </p:extLst>
  </p:cSld>
  <p:clrMap bg1="lt1" tx1="dk1" bg2="lt2" tx2="dk2" accent1="accent1" accent2="accent2" accent3="accent3" accent4="accent4" accent5="accent5" accent6="accent6" hlink="hlink" folHlink="folHlink"/>
  <p:sldLayoutIdLst>
    <p:sldLayoutId id="2147483699" r:id="rId1"/>
    <p:sldLayoutId id="2147483734" r:id="rId2"/>
    <p:sldLayoutId id="214748384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880"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75000">
              <a:srgbClr val="BD60EF">
                <a:alpha val="50000"/>
              </a:srgbClr>
            </a:gs>
            <a:gs pos="25000">
              <a:srgbClr val="97E8D7">
                <a:alpha val="49804"/>
              </a:srgbClr>
            </a:gs>
          </a:gsLst>
          <a:lin ang="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229238"/>
      </p:ext>
    </p:extLst>
  </p:cSld>
  <p:clrMap bg1="lt1" tx1="dk1" bg2="lt2" tx2="dk2" accent1="accent1" accent2="accent2" accent3="accent3" accent4="accent4" accent5="accent5" accent6="accent6" hlink="hlink" folHlink="folHlink"/>
  <p:sldLayoutIdLst>
    <p:sldLayoutId id="2147483796" r:id="rId1"/>
    <p:sldLayoutId id="2147483798" r:id="rId2"/>
    <p:sldLayoutId id="2147483840" r:id="rId3"/>
    <p:sldLayoutId id="2147483799" r:id="rId4"/>
    <p:sldLayoutId id="2147483800" r:id="rId5"/>
    <p:sldLayoutId id="2147483847" r:id="rId6"/>
    <p:sldLayoutId id="2147483801" r:id="rId7"/>
    <p:sldLayoutId id="214748385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2880">
          <p15:clr>
            <a:srgbClr val="A4A3A4"/>
          </p15:clr>
        </p15:guide>
        <p15:guide id="3" pos="181" userDrawn="1">
          <p15:clr>
            <a:srgbClr val="C35EA4"/>
          </p15:clr>
        </p15:guide>
        <p15:guide id="4" pos="5579" userDrawn="1">
          <p15:clr>
            <a:srgbClr val="C35EA4"/>
          </p15:clr>
        </p15:guide>
        <p15:guide id="5" orient="horz" pos="187" userDrawn="1">
          <p15:clr>
            <a:srgbClr val="C35EA4"/>
          </p15:clr>
        </p15:guide>
        <p15:guide id="6" orient="horz" pos="4133"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75000">
              <a:srgbClr val="E9FEF7"/>
            </a:gs>
            <a:gs pos="25000">
              <a:srgbClr val="EACEFA"/>
            </a:gs>
          </a:gsLst>
          <a:lin ang="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C584B9-471D-01DD-9DD7-9B51D9E00B42}"/>
              </a:ext>
            </a:extLst>
          </p:cNvPr>
          <p:cNvSpPr/>
          <p:nvPr userDrawn="1"/>
        </p:nvSpPr>
        <p:spPr>
          <a:xfrm>
            <a:off x="-2729" y="6578544"/>
            <a:ext cx="9144000" cy="288000"/>
          </a:xfrm>
          <a:prstGeom prst="rect">
            <a:avLst/>
          </a:prstGeom>
          <a:gradFill flip="none" rotWithShape="1">
            <a:gsLst>
              <a:gs pos="75000">
                <a:srgbClr val="BD60EF"/>
              </a:gs>
              <a:gs pos="50000">
                <a:srgbClr val="91D6DE"/>
              </a:gs>
              <a:gs pos="24800">
                <a:srgbClr val="97E8D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39" name="Rectangle 38">
            <a:extLst>
              <a:ext uri="{FF2B5EF4-FFF2-40B4-BE49-F238E27FC236}">
                <a16:creationId xmlns:a16="http://schemas.microsoft.com/office/drawing/2014/main" id="{DF225BEE-E788-4A0E-1451-C1573AD3C62A}"/>
              </a:ext>
            </a:extLst>
          </p:cNvPr>
          <p:cNvSpPr>
            <a:spLocks noGrp="1" noRot="1" noMove="1" noResize="1" noEditPoints="1" noAdjustHandles="1" noChangeArrowheads="1" noChangeShapeType="1"/>
          </p:cNvSpPr>
          <p:nvPr userDrawn="1"/>
        </p:nvSpPr>
        <p:spPr>
          <a:xfrm>
            <a:off x="-2729" y="-10801"/>
            <a:ext cx="9144000" cy="795455"/>
          </a:xfrm>
          <a:prstGeom prst="rect">
            <a:avLst/>
          </a:prstGeom>
          <a:gradFill flip="none" rotWithShape="1">
            <a:gsLst>
              <a:gs pos="75000">
                <a:srgbClr val="BD60EF"/>
              </a:gs>
              <a:gs pos="50000">
                <a:srgbClr val="91D6DE"/>
              </a:gs>
              <a:gs pos="24800">
                <a:srgbClr val="97E8D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4" name="Picture 3">
            <a:extLst>
              <a:ext uri="{FF2B5EF4-FFF2-40B4-BE49-F238E27FC236}">
                <a16:creationId xmlns:a16="http://schemas.microsoft.com/office/drawing/2014/main" id="{04F74267-E149-3559-A7D4-89F7A8447488}"/>
              </a:ext>
            </a:extLst>
          </p:cNvPr>
          <p:cNvPicPr/>
          <p:nvPr userDrawn="1"/>
        </p:nvPicPr>
        <p:blipFill>
          <a:blip r:embed="rId4">
            <a:extLst>
              <a:ext uri="{28A0092B-C50C-407E-A947-70E740481C1C}">
                <a14:useLocalDpi xmlns:a14="http://schemas.microsoft.com/office/drawing/2010/main" val="0"/>
              </a:ext>
            </a:extLst>
          </a:blip>
          <a:srcRect/>
          <a:stretch/>
        </p:blipFill>
        <p:spPr>
          <a:xfrm>
            <a:off x="8073865" y="6648087"/>
            <a:ext cx="936371" cy="141715"/>
          </a:xfrm>
          <a:prstGeom prst="rect">
            <a:avLst/>
          </a:prstGeom>
        </p:spPr>
      </p:pic>
      <p:pic>
        <p:nvPicPr>
          <p:cNvPr id="3" name="Picture 2" descr="Logo, icon&#10;&#10;Description automatically generated">
            <a:extLst>
              <a:ext uri="{FF2B5EF4-FFF2-40B4-BE49-F238E27FC236}">
                <a16:creationId xmlns:a16="http://schemas.microsoft.com/office/drawing/2014/main" id="{725AC432-C32C-CACE-EEE6-4B2C20037E34}"/>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a:ext>
            </a:extLst>
          </a:blip>
          <a:stretch>
            <a:fillRect/>
          </a:stretch>
        </p:blipFill>
        <p:spPr>
          <a:xfrm>
            <a:off x="8505577" y="116060"/>
            <a:ext cx="504661" cy="541732"/>
          </a:xfrm>
          <a:prstGeom prst="rect">
            <a:avLst/>
          </a:prstGeom>
        </p:spPr>
      </p:pic>
    </p:spTree>
    <p:extLst>
      <p:ext uri="{BB962C8B-B14F-4D97-AF65-F5344CB8AC3E}">
        <p14:creationId xmlns:p14="http://schemas.microsoft.com/office/powerpoint/2010/main" val="4114493599"/>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sz="25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19" userDrawn="1">
          <p15:clr>
            <a:srgbClr val="A4A3A4"/>
          </p15:clr>
        </p15:guide>
        <p15:guide id="2" pos="2880" userDrawn="1">
          <p15:clr>
            <a:srgbClr val="A4A3A4"/>
          </p15:clr>
        </p15:guide>
        <p15:guide id="3" pos="181" userDrawn="1">
          <p15:clr>
            <a:srgbClr val="C35EA4"/>
          </p15:clr>
        </p15:guide>
        <p15:guide id="4" pos="5579" userDrawn="1">
          <p15:clr>
            <a:srgbClr val="C35EA4"/>
          </p15:clr>
        </p15:guide>
        <p15:guide id="5" orient="horz" pos="686" userDrawn="1">
          <p15:clr>
            <a:srgbClr val="C35EA4"/>
          </p15:clr>
        </p15:guide>
        <p15:guide id="6" orient="horz" pos="3952" userDrawn="1">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75000">
              <a:srgbClr val="BD60EF">
                <a:alpha val="50000"/>
              </a:srgbClr>
            </a:gs>
            <a:gs pos="25000">
              <a:srgbClr val="97E8D7">
                <a:alpha val="49804"/>
              </a:srgbClr>
            </a:gs>
          </a:gsLst>
          <a:lin ang="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5EACEC-7BCA-748D-24F3-F39BFC47A36E}"/>
              </a:ext>
            </a:extLst>
          </p:cNvPr>
          <p:cNvPicPr/>
          <p:nvPr userDrawn="1"/>
        </p:nvPicPr>
        <p:blipFill>
          <a:blip r:embed="rId4">
            <a:extLst>
              <a:ext uri="{28A0092B-C50C-407E-A947-70E740481C1C}">
                <a14:useLocalDpi xmlns:a14="http://schemas.microsoft.com/office/drawing/2010/main" val="0"/>
              </a:ext>
            </a:extLst>
          </a:blip>
          <a:srcRect/>
          <a:stretch/>
        </p:blipFill>
        <p:spPr>
          <a:xfrm>
            <a:off x="8073864" y="6649021"/>
            <a:ext cx="936374" cy="139847"/>
          </a:xfrm>
          <a:prstGeom prst="rect">
            <a:avLst/>
          </a:prstGeom>
        </p:spPr>
      </p:pic>
    </p:spTree>
    <p:extLst>
      <p:ext uri="{BB962C8B-B14F-4D97-AF65-F5344CB8AC3E}">
        <p14:creationId xmlns:p14="http://schemas.microsoft.com/office/powerpoint/2010/main" val="2556297653"/>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579" userDrawn="1">
          <p15:clr>
            <a:srgbClr val="C35EA4"/>
          </p15:clr>
        </p15:guide>
        <p15:guide id="3" orient="horz" pos="187" userDrawn="1">
          <p15:clr>
            <a:srgbClr val="C35EA4"/>
          </p15:clr>
        </p15:guide>
        <p15:guide id="4" orient="horz" pos="4133" userDrawn="1">
          <p15:clr>
            <a:srgbClr val="C35EA4"/>
          </p15:clr>
        </p15:guide>
        <p15:guide id="5" pos="181" userDrawn="1">
          <p15:clr>
            <a:srgbClr val="C35EA4"/>
          </p15:clr>
        </p15:guide>
        <p15:guide id="6" pos="2880"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75000">
              <a:srgbClr val="E9FEF7"/>
            </a:gs>
            <a:gs pos="25000">
              <a:srgbClr val="EACEFA"/>
            </a:gs>
          </a:gsLst>
          <a:lin ang="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810BF-2459-A25A-820C-0ADF0182B133}"/>
              </a:ext>
            </a:extLst>
          </p:cNvPr>
          <p:cNvSpPr/>
          <p:nvPr userDrawn="1"/>
        </p:nvSpPr>
        <p:spPr>
          <a:xfrm>
            <a:off x="-2729" y="-10801"/>
            <a:ext cx="9144000" cy="795455"/>
          </a:xfrm>
          <a:prstGeom prst="rect">
            <a:avLst/>
          </a:prstGeom>
          <a:gradFill flip="none" rotWithShape="1">
            <a:gsLst>
              <a:gs pos="75000">
                <a:srgbClr val="BD60EF"/>
              </a:gs>
              <a:gs pos="50000">
                <a:srgbClr val="91D6DE"/>
              </a:gs>
              <a:gs pos="24800">
                <a:srgbClr val="97E8D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a:extLst>
              <a:ext uri="{FF2B5EF4-FFF2-40B4-BE49-F238E27FC236}">
                <a16:creationId xmlns:a16="http://schemas.microsoft.com/office/drawing/2014/main" id="{EAF159BD-147A-BB02-0A53-4F37B97BD9B7}"/>
              </a:ext>
            </a:extLst>
          </p:cNvPr>
          <p:cNvPicPr/>
          <p:nvPr userDrawn="1"/>
        </p:nvPicPr>
        <p:blipFill>
          <a:blip r:embed="rId4">
            <a:extLst>
              <a:ext uri="{28A0092B-C50C-407E-A947-70E740481C1C}">
                <a14:useLocalDpi xmlns:a14="http://schemas.microsoft.com/office/drawing/2010/main" val="0"/>
              </a:ext>
            </a:extLst>
          </a:blip>
          <a:srcRect/>
          <a:stretch/>
        </p:blipFill>
        <p:spPr>
          <a:xfrm>
            <a:off x="8073864" y="6649021"/>
            <a:ext cx="936374" cy="139847"/>
          </a:xfrm>
          <a:prstGeom prst="rect">
            <a:avLst/>
          </a:prstGeom>
        </p:spPr>
      </p:pic>
      <p:pic>
        <p:nvPicPr>
          <p:cNvPr id="2" name="Picture 1" descr="Logo, icon&#10;&#10;Description automatically generated">
            <a:extLst>
              <a:ext uri="{FF2B5EF4-FFF2-40B4-BE49-F238E27FC236}">
                <a16:creationId xmlns:a16="http://schemas.microsoft.com/office/drawing/2014/main" id="{6C2C777A-59D3-71EB-D0DB-10C7E01C0DA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a:ext>
            </a:extLst>
          </a:blip>
          <a:stretch>
            <a:fillRect/>
          </a:stretch>
        </p:blipFill>
        <p:spPr>
          <a:xfrm>
            <a:off x="8505577" y="116060"/>
            <a:ext cx="504661" cy="541732"/>
          </a:xfrm>
          <a:prstGeom prst="rect">
            <a:avLst/>
          </a:prstGeom>
        </p:spPr>
      </p:pic>
    </p:spTree>
    <p:extLst>
      <p:ext uri="{BB962C8B-B14F-4D97-AF65-F5344CB8AC3E}">
        <p14:creationId xmlns:p14="http://schemas.microsoft.com/office/powerpoint/2010/main" val="1379933355"/>
      </p:ext>
    </p:extLst>
  </p:cSld>
  <p:clrMap bg1="lt1" tx1="dk1" bg2="lt2" tx2="dk2" accent1="accent1" accent2="accent2" accent3="accent3" accent4="accent4" accent5="accent5" accent6="accent6" hlink="hlink" folHlink="folHlink"/>
  <p:sldLayoutIdLst>
    <p:sldLayoutId id="2147483706" r:id="rId1"/>
    <p:sldLayoutId id="2147483707" r:id="rId2"/>
  </p:sldLayoutIdLst>
  <p:txStyles>
    <p:titleStyle>
      <a:lvl1pPr algn="l" defTabSz="914400" rtl="0" eaLnBrk="1" latinLnBrk="0" hangingPunct="1">
        <a:lnSpc>
          <a:spcPct val="90000"/>
        </a:lnSpc>
        <a:spcBef>
          <a:spcPct val="0"/>
        </a:spcBef>
        <a:buNone/>
        <a:defRPr sz="25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9" userDrawn="1">
          <p15:clr>
            <a:srgbClr val="A4A3A4"/>
          </p15:clr>
        </p15:guide>
        <p15:guide id="2" pos="2880" userDrawn="1">
          <p15:clr>
            <a:srgbClr val="A4A3A4"/>
          </p15:clr>
        </p15:guide>
        <p15:guide id="3" orient="horz" pos="4133" userDrawn="1">
          <p15:clr>
            <a:srgbClr val="C35EA4"/>
          </p15:clr>
        </p15:guide>
        <p15:guide id="4" orient="horz" pos="686" userDrawn="1">
          <p15:clr>
            <a:srgbClr val="C35EA4"/>
          </p15:clr>
        </p15:guide>
        <p15:guide id="5" pos="5579" userDrawn="1">
          <p15:clr>
            <a:srgbClr val="C35EA4"/>
          </p15:clr>
        </p15:guide>
        <p15:guide id="6" pos="181" userDrawn="1">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75000">
              <a:srgbClr val="E9FEF7"/>
            </a:gs>
            <a:gs pos="25000">
              <a:srgbClr val="EACEFA"/>
            </a:gs>
          </a:gsLst>
          <a:lin ang="0" scaled="1"/>
        </a:gradFill>
        <a:effectLst/>
      </p:bgPr>
    </p:bg>
    <p:spTree>
      <p:nvGrpSpPr>
        <p:cNvPr id="1" name=""/>
        <p:cNvGrpSpPr/>
        <p:nvPr/>
      </p:nvGrpSpPr>
      <p:grpSpPr>
        <a:xfrm>
          <a:off x="0" y="0"/>
          <a:ext cx="0" cy="0"/>
          <a:chOff x="0" y="0"/>
          <a:chExt cx="0" cy="0"/>
        </a:xfrm>
      </p:grpSpPr>
      <p:pic>
        <p:nvPicPr>
          <p:cNvPr id="2" name="Picture 1" descr="A colorful check mark on a black background&#10;&#10;Description automatically generated">
            <a:extLst>
              <a:ext uri="{FF2B5EF4-FFF2-40B4-BE49-F238E27FC236}">
                <a16:creationId xmlns:a16="http://schemas.microsoft.com/office/drawing/2014/main" id="{C7590134-C109-BEEE-23BA-A28D33674379}"/>
              </a:ext>
            </a:extLst>
          </p:cNvPr>
          <p:cNvPicPr>
            <a:picLocks noChangeAspect="1"/>
          </p:cNvPicPr>
          <p:nvPr userDrawn="1"/>
        </p:nvPicPr>
        <p:blipFill>
          <a:blip r:embed="rId4">
            <a:alphaModFix amt="50000"/>
            <a:extLst>
              <a:ext uri="{28A0092B-C50C-407E-A947-70E740481C1C}">
                <a14:useLocalDpi xmlns:a14="http://schemas.microsoft.com/office/drawing/2010/main"/>
              </a:ext>
            </a:extLst>
          </a:blip>
          <a:stretch>
            <a:fillRect/>
          </a:stretch>
        </p:blipFill>
        <p:spPr>
          <a:xfrm>
            <a:off x="0" y="0"/>
            <a:ext cx="5881633" cy="6858000"/>
          </a:xfrm>
          <a:prstGeom prst="rect">
            <a:avLst/>
          </a:prstGeom>
        </p:spPr>
      </p:pic>
      <p:sp>
        <p:nvSpPr>
          <p:cNvPr id="39" name="Rectangle 38">
            <a:extLst>
              <a:ext uri="{FF2B5EF4-FFF2-40B4-BE49-F238E27FC236}">
                <a16:creationId xmlns:a16="http://schemas.microsoft.com/office/drawing/2014/main" id="{DF225BEE-E788-4A0E-1451-C1573AD3C62A}"/>
              </a:ext>
            </a:extLst>
          </p:cNvPr>
          <p:cNvSpPr>
            <a:spLocks noGrp="1" noRot="1" noMove="1" noResize="1" noEditPoints="1" noAdjustHandles="1" noChangeArrowheads="1" noChangeShapeType="1"/>
          </p:cNvSpPr>
          <p:nvPr userDrawn="1"/>
        </p:nvSpPr>
        <p:spPr>
          <a:xfrm>
            <a:off x="-2729" y="-10801"/>
            <a:ext cx="9144000" cy="795455"/>
          </a:xfrm>
          <a:prstGeom prst="rect">
            <a:avLst/>
          </a:prstGeom>
          <a:gradFill flip="none" rotWithShape="1">
            <a:gsLst>
              <a:gs pos="75000">
                <a:srgbClr val="BD60EF"/>
              </a:gs>
              <a:gs pos="50000">
                <a:srgbClr val="91D6DE"/>
              </a:gs>
              <a:gs pos="24800">
                <a:srgbClr val="97E8D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3" name="Picture 2">
            <a:extLst>
              <a:ext uri="{FF2B5EF4-FFF2-40B4-BE49-F238E27FC236}">
                <a16:creationId xmlns:a16="http://schemas.microsoft.com/office/drawing/2014/main" id="{B575B169-7F9E-D491-BBC0-DE605DA660CF}"/>
              </a:ext>
            </a:extLst>
          </p:cNvPr>
          <p:cNvPicPr/>
          <p:nvPr userDrawn="1"/>
        </p:nvPicPr>
        <p:blipFill>
          <a:blip r:embed="rId5">
            <a:extLst>
              <a:ext uri="{28A0092B-C50C-407E-A947-70E740481C1C}">
                <a14:useLocalDpi xmlns:a14="http://schemas.microsoft.com/office/drawing/2010/main" val="0"/>
              </a:ext>
            </a:extLst>
          </a:blip>
          <a:srcRect/>
          <a:stretch/>
        </p:blipFill>
        <p:spPr>
          <a:xfrm>
            <a:off x="8073864" y="6649021"/>
            <a:ext cx="936374" cy="139847"/>
          </a:xfrm>
          <a:prstGeom prst="rect">
            <a:avLst/>
          </a:prstGeom>
        </p:spPr>
      </p:pic>
      <p:pic>
        <p:nvPicPr>
          <p:cNvPr id="4" name="Picture 3" descr="Logo, icon&#10;&#10;Description automatically generated">
            <a:extLst>
              <a:ext uri="{FF2B5EF4-FFF2-40B4-BE49-F238E27FC236}">
                <a16:creationId xmlns:a16="http://schemas.microsoft.com/office/drawing/2014/main" id="{878B6C57-714D-4F39-278E-03E85F98BE8F}"/>
              </a:ext>
            </a:extLst>
          </p:cNvPr>
          <p:cNvPicPr>
            <a:picLocks noGrp="1" noRot="1" noMove="1" noResize="1" noEditPoints="1" noAdjustHandles="1" noChangeArrowheads="1" noChangeShapeType="1" noCrop="1"/>
          </p:cNvPicPr>
          <p:nvPr userDrawn="1"/>
        </p:nvPicPr>
        <p:blipFill>
          <a:blip r:embed="rId6" cstate="print">
            <a:extLst>
              <a:ext uri="{28A0092B-C50C-407E-A947-70E740481C1C}">
                <a14:useLocalDpi xmlns:a14="http://schemas.microsoft.com/office/drawing/2010/main"/>
              </a:ext>
            </a:extLst>
          </a:blip>
          <a:stretch>
            <a:fillRect/>
          </a:stretch>
        </p:blipFill>
        <p:spPr>
          <a:xfrm>
            <a:off x="8505577" y="116060"/>
            <a:ext cx="504661" cy="541732"/>
          </a:xfrm>
          <a:prstGeom prst="rect">
            <a:avLst/>
          </a:prstGeom>
        </p:spPr>
      </p:pic>
    </p:spTree>
    <p:extLst>
      <p:ext uri="{BB962C8B-B14F-4D97-AF65-F5344CB8AC3E}">
        <p14:creationId xmlns:p14="http://schemas.microsoft.com/office/powerpoint/2010/main" val="214190066"/>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25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9" userDrawn="1">
          <p15:clr>
            <a:srgbClr val="A4A3A4"/>
          </p15:clr>
        </p15:guide>
        <p15:guide id="2" pos="2880" userDrawn="1">
          <p15:clr>
            <a:srgbClr val="A4A3A4"/>
          </p15:clr>
        </p15:guide>
        <p15:guide id="3" pos="181" userDrawn="1">
          <p15:clr>
            <a:srgbClr val="C35EA4"/>
          </p15:clr>
        </p15:guide>
        <p15:guide id="4" pos="5579" userDrawn="1">
          <p15:clr>
            <a:srgbClr val="C35EA4"/>
          </p15:clr>
        </p15:guide>
        <p15:guide id="5" orient="horz" pos="4133" userDrawn="1">
          <p15:clr>
            <a:srgbClr val="C35EA4"/>
          </p15:clr>
        </p15:guide>
        <p15:guide id="6" orient="horz" pos="68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equallyours.org.uk/about-us/" TargetMode="External"/><Relationship Id="rId7" Type="http://schemas.openxmlformats.org/officeDocument/2006/relationships/hyperlink" Target="https://www.fawcettsociety.org.uk/about" TargetMode="External"/><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hyperlink" Target="https://www.thegec.education/about-the-gec" TargetMode="External"/><Relationship Id="rId5" Type="http://schemas.openxmlformats.org/officeDocument/2006/relationships/hyperlink" Target="https://www.closethegap.org.uk/content/about/" TargetMode="External"/><Relationship Id="rId10"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hyperlink" Target="https://equalitytrust.org.uk/about-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safeshare.tv/x/VXLtKlmtrv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49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2</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The basics</a:t>
            </a:r>
          </a:p>
        </p:txBody>
      </p:sp>
      <p:sp>
        <p:nvSpPr>
          <p:cNvPr id="15" name="TextBox 14">
            <a:extLst>
              <a:ext uri="{FF2B5EF4-FFF2-40B4-BE49-F238E27FC236}">
                <a16:creationId xmlns:a16="http://schemas.microsoft.com/office/drawing/2014/main" id="{AC55696D-7F63-102F-F840-2E44275A492F}"/>
              </a:ext>
            </a:extLst>
          </p:cNvPr>
          <p:cNvSpPr txBox="1"/>
          <p:nvPr/>
        </p:nvSpPr>
        <p:spPr>
          <a:xfrm>
            <a:off x="296685" y="1162649"/>
            <a:ext cx="2815005" cy="1412864"/>
          </a:xfrm>
          <a:prstGeom prst="rect">
            <a:avLst/>
          </a:prstGeom>
          <a:noFill/>
        </p:spPr>
        <p:txBody>
          <a:bodyPr wrap="square" lIns="90000" tIns="90000" rIns="90000" bIns="90000" anchor="ctr" anchorCtr="0">
            <a:sp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It is the law that there is no </a:t>
            </a:r>
            <a:r>
              <a:rPr lang="en-GB" sz="1600" b="1" spc="50" dirty="0">
                <a:latin typeface="Century Gothic" panose="020B0502020202020204" pitchFamily="34" charset="0"/>
                <a:ea typeface="Lato" panose="020F0502020204030203" pitchFamily="34" charset="0"/>
                <a:cs typeface="Lato" panose="020F0502020204030203" pitchFamily="34" charset="0"/>
              </a:rPr>
              <a:t>discrimination</a:t>
            </a:r>
            <a:r>
              <a:rPr lang="en-GB" sz="1600" spc="50" dirty="0">
                <a:latin typeface="Century Gothic" panose="020B0502020202020204" pitchFamily="34" charset="0"/>
                <a:ea typeface="Lato" panose="020F0502020204030203" pitchFamily="34" charset="0"/>
                <a:cs typeface="Lato" panose="020F0502020204030203" pitchFamily="34" charset="0"/>
              </a:rPr>
              <a:t> based on any of the </a:t>
            </a:r>
            <a:r>
              <a:rPr lang="en-GB" sz="1600" b="1" spc="50" dirty="0">
                <a:latin typeface="Century Gothic" panose="020B0502020202020204" pitchFamily="34" charset="0"/>
                <a:ea typeface="Lato" panose="020F0502020204030203" pitchFamily="34" charset="0"/>
                <a:cs typeface="Lato" panose="020F0502020204030203" pitchFamily="34" charset="0"/>
              </a:rPr>
              <a:t>nine protected characteristics</a:t>
            </a:r>
            <a:r>
              <a:rPr lang="en-GB" sz="1600" spc="50" dirty="0">
                <a:latin typeface="Century Gothic" panose="020B0502020202020204" pitchFamily="34" charset="0"/>
                <a:ea typeface="Lato" panose="020F0502020204030203" pitchFamily="34" charset="0"/>
                <a:cs typeface="Lato" panose="020F0502020204030203" pitchFamily="34" charset="0"/>
              </a:rPr>
              <a:t>.</a:t>
            </a:r>
            <a:endParaRPr lang="en-GB" sz="1600" spc="5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42F0DF8E-E13D-F1D3-C0FB-3520B6C66553}"/>
              </a:ext>
            </a:extLst>
          </p:cNvPr>
          <p:cNvSpPr txBox="1"/>
          <p:nvPr/>
        </p:nvSpPr>
        <p:spPr>
          <a:xfrm>
            <a:off x="292011" y="5954585"/>
            <a:ext cx="8559978" cy="427979"/>
          </a:xfrm>
          <a:prstGeom prst="rect">
            <a:avLst/>
          </a:prstGeom>
          <a:noFill/>
        </p:spPr>
        <p:txBody>
          <a:bodyPr wrap="square" lIns="90000" tIns="90000" rIns="90000" bIns="90000" anchor="ctr" anchorCtr="0">
            <a:sp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Several of the </a:t>
            </a:r>
            <a:r>
              <a:rPr lang="en-GB" sz="1600" b="1" spc="50" dirty="0">
                <a:latin typeface="Century Gothic" panose="020B0502020202020204" pitchFamily="34" charset="0"/>
                <a:ea typeface="Lato" panose="020F0502020204030203" pitchFamily="34" charset="0"/>
                <a:cs typeface="Lato" panose="020F0502020204030203" pitchFamily="34" charset="0"/>
              </a:rPr>
              <a:t>protected characteristics </a:t>
            </a:r>
            <a:r>
              <a:rPr lang="en-GB" sz="1600" spc="50" dirty="0">
                <a:latin typeface="Century Gothic" panose="020B0502020202020204" pitchFamily="34" charset="0"/>
                <a:ea typeface="Lato" panose="020F0502020204030203" pitchFamily="34" charset="0"/>
                <a:cs typeface="Lato" panose="020F0502020204030203" pitchFamily="34" charset="0"/>
              </a:rPr>
              <a:t>apply to </a:t>
            </a:r>
            <a:r>
              <a:rPr lang="en-GB" sz="1600" b="1" spc="50" dirty="0">
                <a:latin typeface="Century Gothic" panose="020B0502020202020204" pitchFamily="34" charset="0"/>
                <a:ea typeface="Lato" panose="020F0502020204030203" pitchFamily="34" charset="0"/>
                <a:cs typeface="Lato" panose="020F0502020204030203" pitchFamily="34" charset="0"/>
              </a:rPr>
              <a:t>trans</a:t>
            </a:r>
            <a:r>
              <a:rPr lang="en-GB" sz="1600" spc="50" dirty="0">
                <a:latin typeface="Century Gothic" panose="020B0502020202020204" pitchFamily="34" charset="0"/>
                <a:ea typeface="Lato" panose="020F0502020204030203" pitchFamily="34" charset="0"/>
                <a:cs typeface="Lato" panose="020F0502020204030203" pitchFamily="34" charset="0"/>
              </a:rPr>
              <a:t> and </a:t>
            </a:r>
            <a:r>
              <a:rPr lang="en-GB" sz="1600" b="1" spc="50" dirty="0">
                <a:latin typeface="Century Gothic" panose="020B0502020202020204" pitchFamily="34" charset="0"/>
                <a:ea typeface="Lato" panose="020F0502020204030203" pitchFamily="34" charset="0"/>
                <a:cs typeface="Lato" panose="020F0502020204030203" pitchFamily="34" charset="0"/>
              </a:rPr>
              <a:t>non-binary people</a:t>
            </a:r>
            <a:r>
              <a:rPr lang="en-GB" sz="1600" spc="50" dirty="0">
                <a:latin typeface="Century Gothic" panose="020B0502020202020204" pitchFamily="34" charset="0"/>
                <a:ea typeface="Lato" panose="020F0502020204030203" pitchFamily="34" charset="0"/>
                <a:cs typeface="Lato" panose="020F0502020204030203" pitchFamily="34" charset="0"/>
              </a:rPr>
              <a:t>.</a:t>
            </a:r>
            <a:endParaRPr lang="en-GB" sz="1600" spc="5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99DFAAE7-B329-D101-81CC-7D5EFF5A63D8}"/>
              </a:ext>
            </a:extLst>
          </p:cNvPr>
          <p:cNvSpPr txBox="1"/>
          <p:nvPr/>
        </p:nvSpPr>
        <p:spPr>
          <a:xfrm>
            <a:off x="3480180" y="1089025"/>
            <a:ext cx="5367136" cy="1544993"/>
          </a:xfrm>
          <a:prstGeom prst="rect">
            <a:avLst/>
          </a:prstGeom>
          <a:solidFill>
            <a:schemeClr val="accent6"/>
          </a:solidFill>
          <a:ln w="19050">
            <a:noFill/>
            <a:extLst>
              <a:ext uri="{C807C97D-BFC1-408E-A445-0C87EB9F89A2}">
                <ask:lineSketchStyleProps xmlns:ask="http://schemas.microsoft.com/office/drawing/2018/sketchyshapes" sd="2649982780">
                  <a:custGeom>
                    <a:avLst/>
                    <a:gdLst>
                      <a:gd name="connsiteX0" fmla="*/ 0 w 3682586"/>
                      <a:gd name="connsiteY0" fmla="*/ 0 h 2085485"/>
                      <a:gd name="connsiteX1" fmla="*/ 576938 w 3682586"/>
                      <a:gd name="connsiteY1" fmla="*/ 0 h 2085485"/>
                      <a:gd name="connsiteX2" fmla="*/ 1264355 w 3682586"/>
                      <a:gd name="connsiteY2" fmla="*/ 0 h 2085485"/>
                      <a:gd name="connsiteX3" fmla="*/ 1804467 w 3682586"/>
                      <a:gd name="connsiteY3" fmla="*/ 0 h 2085485"/>
                      <a:gd name="connsiteX4" fmla="*/ 2344580 w 3682586"/>
                      <a:gd name="connsiteY4" fmla="*/ 0 h 2085485"/>
                      <a:gd name="connsiteX5" fmla="*/ 2958344 w 3682586"/>
                      <a:gd name="connsiteY5" fmla="*/ 0 h 2085485"/>
                      <a:gd name="connsiteX6" fmla="*/ 3682586 w 3682586"/>
                      <a:gd name="connsiteY6" fmla="*/ 0 h 2085485"/>
                      <a:gd name="connsiteX7" fmla="*/ 3682586 w 3682586"/>
                      <a:gd name="connsiteY7" fmla="*/ 736871 h 2085485"/>
                      <a:gd name="connsiteX8" fmla="*/ 3682586 w 3682586"/>
                      <a:gd name="connsiteY8" fmla="*/ 1452888 h 2085485"/>
                      <a:gd name="connsiteX9" fmla="*/ 3682586 w 3682586"/>
                      <a:gd name="connsiteY9" fmla="*/ 2085485 h 2085485"/>
                      <a:gd name="connsiteX10" fmla="*/ 3105648 w 3682586"/>
                      <a:gd name="connsiteY10" fmla="*/ 2085485 h 2085485"/>
                      <a:gd name="connsiteX11" fmla="*/ 2528709 w 3682586"/>
                      <a:gd name="connsiteY11" fmla="*/ 2085485 h 2085485"/>
                      <a:gd name="connsiteX12" fmla="*/ 1841293 w 3682586"/>
                      <a:gd name="connsiteY12" fmla="*/ 2085485 h 2085485"/>
                      <a:gd name="connsiteX13" fmla="*/ 1227529 w 3682586"/>
                      <a:gd name="connsiteY13" fmla="*/ 2085485 h 2085485"/>
                      <a:gd name="connsiteX14" fmla="*/ 576938 w 3682586"/>
                      <a:gd name="connsiteY14" fmla="*/ 2085485 h 2085485"/>
                      <a:gd name="connsiteX15" fmla="*/ 0 w 3682586"/>
                      <a:gd name="connsiteY15" fmla="*/ 2085485 h 2085485"/>
                      <a:gd name="connsiteX16" fmla="*/ 0 w 3682586"/>
                      <a:gd name="connsiteY16" fmla="*/ 1369468 h 2085485"/>
                      <a:gd name="connsiteX17" fmla="*/ 0 w 3682586"/>
                      <a:gd name="connsiteY17" fmla="*/ 716017 h 2085485"/>
                      <a:gd name="connsiteX18" fmla="*/ 0 w 3682586"/>
                      <a:gd name="connsiteY18" fmla="*/ 0 h 20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2586" h="2085485" fill="none" extrusionOk="0">
                        <a:moveTo>
                          <a:pt x="0" y="0"/>
                        </a:moveTo>
                        <a:cubicBezTo>
                          <a:pt x="159159" y="24764"/>
                          <a:pt x="293625" y="6636"/>
                          <a:pt x="576938" y="0"/>
                        </a:cubicBezTo>
                        <a:cubicBezTo>
                          <a:pt x="860251" y="-6636"/>
                          <a:pt x="1125058" y="-12228"/>
                          <a:pt x="1264355" y="0"/>
                        </a:cubicBezTo>
                        <a:cubicBezTo>
                          <a:pt x="1403652" y="12228"/>
                          <a:pt x="1569073" y="-16951"/>
                          <a:pt x="1804467" y="0"/>
                        </a:cubicBezTo>
                        <a:cubicBezTo>
                          <a:pt x="2039861" y="16951"/>
                          <a:pt x="2190810" y="-4024"/>
                          <a:pt x="2344580" y="0"/>
                        </a:cubicBezTo>
                        <a:cubicBezTo>
                          <a:pt x="2498350" y="4024"/>
                          <a:pt x="2657231" y="18334"/>
                          <a:pt x="2958344" y="0"/>
                        </a:cubicBezTo>
                        <a:cubicBezTo>
                          <a:pt x="3259457" y="-18334"/>
                          <a:pt x="3387283" y="-21261"/>
                          <a:pt x="3682586" y="0"/>
                        </a:cubicBezTo>
                        <a:cubicBezTo>
                          <a:pt x="3655722" y="367657"/>
                          <a:pt x="3670929" y="438666"/>
                          <a:pt x="3682586" y="736871"/>
                        </a:cubicBezTo>
                        <a:cubicBezTo>
                          <a:pt x="3694243" y="1035076"/>
                          <a:pt x="3683117" y="1164857"/>
                          <a:pt x="3682586" y="1452888"/>
                        </a:cubicBezTo>
                        <a:cubicBezTo>
                          <a:pt x="3682055" y="1740919"/>
                          <a:pt x="3713295" y="1913462"/>
                          <a:pt x="3682586" y="2085485"/>
                        </a:cubicBezTo>
                        <a:cubicBezTo>
                          <a:pt x="3491156" y="2059044"/>
                          <a:pt x="3253410" y="2090053"/>
                          <a:pt x="3105648" y="2085485"/>
                        </a:cubicBezTo>
                        <a:cubicBezTo>
                          <a:pt x="2957886" y="2080917"/>
                          <a:pt x="2752084" y="2062532"/>
                          <a:pt x="2528709" y="2085485"/>
                        </a:cubicBezTo>
                        <a:cubicBezTo>
                          <a:pt x="2305334" y="2108438"/>
                          <a:pt x="2008226" y="2081327"/>
                          <a:pt x="1841293" y="2085485"/>
                        </a:cubicBezTo>
                        <a:cubicBezTo>
                          <a:pt x="1674360" y="2089643"/>
                          <a:pt x="1484367" y="2105298"/>
                          <a:pt x="1227529" y="2085485"/>
                        </a:cubicBezTo>
                        <a:cubicBezTo>
                          <a:pt x="970691" y="2065672"/>
                          <a:pt x="856365" y="2096093"/>
                          <a:pt x="576938" y="2085485"/>
                        </a:cubicBezTo>
                        <a:cubicBezTo>
                          <a:pt x="297511" y="2074877"/>
                          <a:pt x="243506" y="2077654"/>
                          <a:pt x="0" y="2085485"/>
                        </a:cubicBezTo>
                        <a:cubicBezTo>
                          <a:pt x="-29390" y="1919718"/>
                          <a:pt x="-26694" y="1620212"/>
                          <a:pt x="0" y="1369468"/>
                        </a:cubicBezTo>
                        <a:cubicBezTo>
                          <a:pt x="26694" y="1118724"/>
                          <a:pt x="3352" y="991175"/>
                          <a:pt x="0" y="716017"/>
                        </a:cubicBezTo>
                        <a:cubicBezTo>
                          <a:pt x="-3352" y="440859"/>
                          <a:pt x="-31392" y="321071"/>
                          <a:pt x="0" y="0"/>
                        </a:cubicBezTo>
                        <a:close/>
                      </a:path>
                      <a:path w="3682586" h="2085485" stroke="0" extrusionOk="0">
                        <a:moveTo>
                          <a:pt x="0" y="0"/>
                        </a:moveTo>
                        <a:cubicBezTo>
                          <a:pt x="156243" y="8882"/>
                          <a:pt x="313738" y="27186"/>
                          <a:pt x="613764" y="0"/>
                        </a:cubicBezTo>
                        <a:cubicBezTo>
                          <a:pt x="913790" y="-27186"/>
                          <a:pt x="902486" y="694"/>
                          <a:pt x="1117051" y="0"/>
                        </a:cubicBezTo>
                        <a:cubicBezTo>
                          <a:pt x="1331616" y="-694"/>
                          <a:pt x="1595086" y="-24375"/>
                          <a:pt x="1804467" y="0"/>
                        </a:cubicBezTo>
                        <a:cubicBezTo>
                          <a:pt x="2013848" y="24375"/>
                          <a:pt x="2230467" y="8941"/>
                          <a:pt x="2491883" y="0"/>
                        </a:cubicBezTo>
                        <a:cubicBezTo>
                          <a:pt x="2753299" y="-8941"/>
                          <a:pt x="2956318" y="-5139"/>
                          <a:pt x="3105648" y="0"/>
                        </a:cubicBezTo>
                        <a:cubicBezTo>
                          <a:pt x="3254978" y="5139"/>
                          <a:pt x="3436935" y="27266"/>
                          <a:pt x="3682586" y="0"/>
                        </a:cubicBezTo>
                        <a:cubicBezTo>
                          <a:pt x="3658669" y="339634"/>
                          <a:pt x="3717500" y="506068"/>
                          <a:pt x="3682586" y="716017"/>
                        </a:cubicBezTo>
                        <a:cubicBezTo>
                          <a:pt x="3647672" y="925966"/>
                          <a:pt x="3695855" y="1112495"/>
                          <a:pt x="3682586" y="1432033"/>
                        </a:cubicBezTo>
                        <a:cubicBezTo>
                          <a:pt x="3669317" y="1751571"/>
                          <a:pt x="3707858" y="1823099"/>
                          <a:pt x="3682586" y="2085485"/>
                        </a:cubicBezTo>
                        <a:cubicBezTo>
                          <a:pt x="3459154" y="2066615"/>
                          <a:pt x="3303875" y="2094289"/>
                          <a:pt x="3105648" y="2085485"/>
                        </a:cubicBezTo>
                        <a:cubicBezTo>
                          <a:pt x="2907421" y="2076681"/>
                          <a:pt x="2786711" y="2102947"/>
                          <a:pt x="2528709" y="2085485"/>
                        </a:cubicBezTo>
                        <a:cubicBezTo>
                          <a:pt x="2270707" y="2068023"/>
                          <a:pt x="2108329" y="2078030"/>
                          <a:pt x="1988596" y="2085485"/>
                        </a:cubicBezTo>
                        <a:cubicBezTo>
                          <a:pt x="1868863" y="2092940"/>
                          <a:pt x="1695433" y="2083252"/>
                          <a:pt x="1485310" y="2085485"/>
                        </a:cubicBezTo>
                        <a:cubicBezTo>
                          <a:pt x="1275187" y="2087718"/>
                          <a:pt x="1193706" y="2062351"/>
                          <a:pt x="908371" y="2085485"/>
                        </a:cubicBezTo>
                        <a:cubicBezTo>
                          <a:pt x="623036" y="2108619"/>
                          <a:pt x="196601" y="2086786"/>
                          <a:pt x="0" y="2085485"/>
                        </a:cubicBezTo>
                        <a:cubicBezTo>
                          <a:pt x="28756" y="1787193"/>
                          <a:pt x="10857" y="1663341"/>
                          <a:pt x="0" y="1369468"/>
                        </a:cubicBezTo>
                        <a:cubicBezTo>
                          <a:pt x="-10857" y="1075595"/>
                          <a:pt x="-24413" y="927545"/>
                          <a:pt x="0" y="632597"/>
                        </a:cubicBezTo>
                        <a:cubicBezTo>
                          <a:pt x="24413" y="337649"/>
                          <a:pt x="15535" y="275434"/>
                          <a:pt x="0" y="0"/>
                        </a:cubicBezTo>
                        <a:close/>
                      </a:path>
                    </a:pathLst>
                  </a:custGeom>
                  <ask:type>
                    <ask:lineSketchNone/>
                  </ask:type>
                </ask:lineSketchStyleProps>
              </a:ext>
            </a:extLst>
          </a:ln>
          <a:effectLst/>
        </p:spPr>
        <p:txBody>
          <a:bodyPr wrap="square" lIns="180000" tIns="180000" rIns="180000" bIns="180000" anchor="ctr" anchorCtr="0">
            <a:noAutofit/>
          </a:bodyPr>
          <a:lstStyle/>
          <a:p>
            <a:pPr algn="ctr"/>
            <a:r>
              <a:rPr lang="en-GB" sz="1600" b="1" spc="50" dirty="0">
                <a:latin typeface="Century Gothic" panose="020B0502020202020204" pitchFamily="34" charset="0"/>
                <a:ea typeface="Lato" panose="020F0502020204030203" pitchFamily="34" charset="0"/>
                <a:cs typeface="Lato" panose="020F0502020204030203" pitchFamily="34" charset="0"/>
              </a:rPr>
              <a:t>Discrimination:</a:t>
            </a:r>
          </a:p>
          <a:p>
            <a:pPr algn="ctr"/>
            <a:r>
              <a:rPr lang="en-GB" sz="1600" spc="50" dirty="0">
                <a:latin typeface="Century Gothic" panose="020B0502020202020204" pitchFamily="34" charset="0"/>
                <a:ea typeface="Lato" panose="020F0502020204030203" pitchFamily="34" charset="0"/>
                <a:cs typeface="Lato" panose="020F0502020204030203" pitchFamily="34" charset="0"/>
              </a:rPr>
              <a:t>Treating a person or particular group of people differently, especially in a worse way than the way in which you treat other people, because of their race, gender, sexuality, etc.</a:t>
            </a:r>
          </a:p>
        </p:txBody>
      </p:sp>
      <p:pic>
        <p:nvPicPr>
          <p:cNvPr id="5" name="Picture 4" descr="A person holding a megaphone&#10;&#10;Description automatically generated">
            <a:extLst>
              <a:ext uri="{FF2B5EF4-FFF2-40B4-BE49-F238E27FC236}">
                <a16:creationId xmlns:a16="http://schemas.microsoft.com/office/drawing/2014/main" id="{71F9602D-B644-1AE7-E12E-8694383462F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7338" y="2862348"/>
            <a:ext cx="1424016" cy="1424016"/>
          </a:xfrm>
          <a:prstGeom prst="rect">
            <a:avLst/>
          </a:prstGeom>
          <a:effectLst>
            <a:outerShdw blurRad="50800" dist="38100" dir="2700000" algn="tl" rotWithShape="0">
              <a:prstClr val="black">
                <a:alpha val="40000"/>
              </a:prstClr>
            </a:outerShdw>
          </a:effectLst>
        </p:spPr>
      </p:pic>
      <p:pic>
        <p:nvPicPr>
          <p:cNvPr id="6" name="Picture 5" descr="A person with red hair and a pink background&#10;&#10;Description automatically generated">
            <a:extLst>
              <a:ext uri="{FF2B5EF4-FFF2-40B4-BE49-F238E27FC236}">
                <a16:creationId xmlns:a16="http://schemas.microsoft.com/office/drawing/2014/main" id="{D8832087-0491-6F7B-203A-11454B3101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71329" y="2862348"/>
            <a:ext cx="1424016" cy="1424016"/>
          </a:xfrm>
          <a:prstGeom prst="rect">
            <a:avLst/>
          </a:prstGeom>
          <a:effectLst>
            <a:outerShdw blurRad="50800" dist="38100" dir="2700000" algn="tl" rotWithShape="0">
              <a:prstClr val="black">
                <a:alpha val="40000"/>
              </a:prstClr>
            </a:outerShdw>
          </a:effectLst>
        </p:spPr>
      </p:pic>
      <p:pic>
        <p:nvPicPr>
          <p:cNvPr id="7" name="Picture 6" descr="A person with a yellow background&#10;&#10;Description automatically generated">
            <a:extLst>
              <a:ext uri="{FF2B5EF4-FFF2-40B4-BE49-F238E27FC236}">
                <a16:creationId xmlns:a16="http://schemas.microsoft.com/office/drawing/2014/main" id="{2C722E90-3137-6BFD-E50F-C60AC721072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639310" y="2862348"/>
            <a:ext cx="1424016" cy="1424016"/>
          </a:xfrm>
          <a:prstGeom prst="rect">
            <a:avLst/>
          </a:prstGeom>
          <a:effectLst>
            <a:outerShdw blurRad="50800" dist="38100" dir="2700000" algn="tl" rotWithShape="0">
              <a:prstClr val="black">
                <a:alpha val="40000"/>
              </a:prstClr>
            </a:outerShdw>
          </a:effectLst>
        </p:spPr>
      </p:pic>
      <p:pic>
        <p:nvPicPr>
          <p:cNvPr id="8" name="Picture 7" descr="A cartoon of a person wearing a hat&#10;&#10;Description automatically generated">
            <a:extLst>
              <a:ext uri="{FF2B5EF4-FFF2-40B4-BE49-F238E27FC236}">
                <a16:creationId xmlns:a16="http://schemas.microsoft.com/office/drawing/2014/main" id="{827850BF-8344-10E4-96DA-92B17CFCA5A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183303" y="4443858"/>
            <a:ext cx="1424016" cy="1424016"/>
          </a:xfrm>
          <a:prstGeom prst="rect">
            <a:avLst/>
          </a:prstGeom>
          <a:effectLst>
            <a:outerShdw blurRad="50800" dist="38100" dir="2700000" algn="tl" rotWithShape="0">
              <a:prstClr val="black">
                <a:alpha val="40000"/>
              </a:prstClr>
            </a:outerShdw>
          </a:effectLst>
        </p:spPr>
      </p:pic>
      <p:pic>
        <p:nvPicPr>
          <p:cNvPr id="9" name="Picture 8" descr="A person pointing his finger&#10;&#10;Description automatically generated">
            <a:extLst>
              <a:ext uri="{FF2B5EF4-FFF2-40B4-BE49-F238E27FC236}">
                <a16:creationId xmlns:a16="http://schemas.microsoft.com/office/drawing/2014/main" id="{88BFD60E-C583-B596-1A03-26087F0ADF4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376"/>
          <a:stretch/>
        </p:blipFill>
        <p:spPr>
          <a:xfrm>
            <a:off x="2967762" y="4443858"/>
            <a:ext cx="1424016" cy="1424016"/>
          </a:xfrm>
          <a:prstGeom prst="rect">
            <a:avLst/>
          </a:prstGeom>
          <a:effectLst>
            <a:outerShdw blurRad="50800" dist="38100" dir="2700000" algn="tl" rotWithShape="0">
              <a:prstClr val="black">
                <a:alpha val="40000"/>
              </a:prstClr>
            </a:outerShdw>
          </a:effectLst>
        </p:spPr>
      </p:pic>
      <p:pic>
        <p:nvPicPr>
          <p:cNvPr id="10" name="Picture 9" descr="A person wearing a pink scarf&#10;&#10;Description automatically generated">
            <a:extLst>
              <a:ext uri="{FF2B5EF4-FFF2-40B4-BE49-F238E27FC236}">
                <a16:creationId xmlns:a16="http://schemas.microsoft.com/office/drawing/2014/main" id="{6855619A-D928-BF2F-D4DA-A57E3952825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423300" y="2862348"/>
            <a:ext cx="1424016" cy="1424016"/>
          </a:xfrm>
          <a:prstGeom prst="rect">
            <a:avLst/>
          </a:prstGeom>
          <a:effectLst>
            <a:outerShdw blurRad="50800" dist="38100" dir="2700000" algn="tl" rotWithShape="0">
              <a:prstClr val="black">
                <a:alpha val="40000"/>
              </a:prstClr>
            </a:outerShdw>
          </a:effectLst>
        </p:spPr>
      </p:pic>
      <p:pic>
        <p:nvPicPr>
          <p:cNvPr id="11" name="Picture 10" descr="A person pointing at something&#10;&#10;Description automatically generated">
            <a:extLst>
              <a:ext uri="{FF2B5EF4-FFF2-40B4-BE49-F238E27FC236}">
                <a16:creationId xmlns:a16="http://schemas.microsoft.com/office/drawing/2014/main" id="{5D19BC53-E30D-E151-0486-849EF5B060A2}"/>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855319" y="2862348"/>
            <a:ext cx="1424016" cy="1424016"/>
          </a:xfrm>
          <a:prstGeom prst="rect">
            <a:avLst/>
          </a:prstGeom>
          <a:effectLst>
            <a:outerShdw blurRad="50800" dist="38100" algn="l" rotWithShape="0">
              <a:prstClr val="black">
                <a:alpha val="40000"/>
              </a:prstClr>
            </a:outerShdw>
          </a:effectLst>
        </p:spPr>
      </p:pic>
      <p:pic>
        <p:nvPicPr>
          <p:cNvPr id="12" name="Picture 11" descr="A person with dark hair&#10;&#10;Description automatically generated">
            <a:extLst>
              <a:ext uri="{FF2B5EF4-FFF2-40B4-BE49-F238E27FC236}">
                <a16:creationId xmlns:a16="http://schemas.microsoft.com/office/drawing/2014/main" id="{D2312BF6-CD6A-5C7A-3399-69E1680B10BE}"/>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752221" y="4443858"/>
            <a:ext cx="1424016" cy="1424016"/>
          </a:xfrm>
          <a:prstGeom prst="rect">
            <a:avLst/>
          </a:prstGeom>
          <a:effectLst>
            <a:outerShdw blurRad="50800" dist="38100" algn="l" rotWithShape="0">
              <a:prstClr val="black">
                <a:alpha val="40000"/>
              </a:prstClr>
            </a:outerShdw>
          </a:effectLst>
        </p:spPr>
      </p:pic>
      <p:pic>
        <p:nvPicPr>
          <p:cNvPr id="13" name="Picture 12" descr="A person with blue hair&#10;&#10;Description automatically generated">
            <a:extLst>
              <a:ext uri="{FF2B5EF4-FFF2-40B4-BE49-F238E27FC236}">
                <a16:creationId xmlns:a16="http://schemas.microsoft.com/office/drawing/2014/main" id="{9705C672-FCD5-C531-EA3A-BC543329123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536681" y="4443858"/>
            <a:ext cx="1424016" cy="1424016"/>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30789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2</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The basics</a:t>
            </a:r>
          </a:p>
        </p:txBody>
      </p:sp>
      <p:sp>
        <p:nvSpPr>
          <p:cNvPr id="5" name="TextBox 4">
            <a:extLst>
              <a:ext uri="{FF2B5EF4-FFF2-40B4-BE49-F238E27FC236}">
                <a16:creationId xmlns:a16="http://schemas.microsoft.com/office/drawing/2014/main" id="{BF8D245B-3611-25CA-8C10-23FE59EBCD17}"/>
              </a:ext>
            </a:extLst>
          </p:cNvPr>
          <p:cNvSpPr txBox="1"/>
          <p:nvPr/>
        </p:nvSpPr>
        <p:spPr>
          <a:xfrm>
            <a:off x="2783854" y="3940050"/>
            <a:ext cx="3576293" cy="1348101"/>
          </a:xfrm>
          <a:prstGeom prst="rect">
            <a:avLst/>
          </a:prstGeom>
          <a:solidFill>
            <a:schemeClr val="accent5"/>
          </a:solidFill>
          <a:ln w="19050">
            <a:noFill/>
            <a:extLst>
              <a:ext uri="{C807C97D-BFC1-408E-A445-0C87EB9F89A2}">
                <ask:lineSketchStyleProps xmlns:ask="http://schemas.microsoft.com/office/drawing/2018/sketchyshapes" sd="2649982780">
                  <a:custGeom>
                    <a:avLst/>
                    <a:gdLst>
                      <a:gd name="connsiteX0" fmla="*/ 0 w 3655542"/>
                      <a:gd name="connsiteY0" fmla="*/ 0 h 1930484"/>
                      <a:gd name="connsiteX1" fmla="*/ 572702 w 3655542"/>
                      <a:gd name="connsiteY1" fmla="*/ 0 h 1930484"/>
                      <a:gd name="connsiteX2" fmla="*/ 1255069 w 3655542"/>
                      <a:gd name="connsiteY2" fmla="*/ 0 h 1930484"/>
                      <a:gd name="connsiteX3" fmla="*/ 1791216 w 3655542"/>
                      <a:gd name="connsiteY3" fmla="*/ 0 h 1930484"/>
                      <a:gd name="connsiteX4" fmla="*/ 2327362 w 3655542"/>
                      <a:gd name="connsiteY4" fmla="*/ 0 h 1930484"/>
                      <a:gd name="connsiteX5" fmla="*/ 2936619 w 3655542"/>
                      <a:gd name="connsiteY5" fmla="*/ 0 h 1930484"/>
                      <a:gd name="connsiteX6" fmla="*/ 3655542 w 3655542"/>
                      <a:gd name="connsiteY6" fmla="*/ 0 h 1930484"/>
                      <a:gd name="connsiteX7" fmla="*/ 3655542 w 3655542"/>
                      <a:gd name="connsiteY7" fmla="*/ 682104 h 1930484"/>
                      <a:gd name="connsiteX8" fmla="*/ 3655542 w 3655542"/>
                      <a:gd name="connsiteY8" fmla="*/ 1344904 h 1930484"/>
                      <a:gd name="connsiteX9" fmla="*/ 3655542 w 3655542"/>
                      <a:gd name="connsiteY9" fmla="*/ 1930484 h 1930484"/>
                      <a:gd name="connsiteX10" fmla="*/ 3082840 w 3655542"/>
                      <a:gd name="connsiteY10" fmla="*/ 1930484 h 1930484"/>
                      <a:gd name="connsiteX11" fmla="*/ 2510139 w 3655542"/>
                      <a:gd name="connsiteY11" fmla="*/ 1930484 h 1930484"/>
                      <a:gd name="connsiteX12" fmla="*/ 1827771 w 3655542"/>
                      <a:gd name="connsiteY12" fmla="*/ 1930484 h 1930484"/>
                      <a:gd name="connsiteX13" fmla="*/ 1218514 w 3655542"/>
                      <a:gd name="connsiteY13" fmla="*/ 1930484 h 1930484"/>
                      <a:gd name="connsiteX14" fmla="*/ 572702 w 3655542"/>
                      <a:gd name="connsiteY14" fmla="*/ 1930484 h 1930484"/>
                      <a:gd name="connsiteX15" fmla="*/ 0 w 3655542"/>
                      <a:gd name="connsiteY15" fmla="*/ 1930484 h 1930484"/>
                      <a:gd name="connsiteX16" fmla="*/ 0 w 3655542"/>
                      <a:gd name="connsiteY16" fmla="*/ 1267684 h 1930484"/>
                      <a:gd name="connsiteX17" fmla="*/ 0 w 3655542"/>
                      <a:gd name="connsiteY17" fmla="*/ 662800 h 1930484"/>
                      <a:gd name="connsiteX18" fmla="*/ 0 w 3655542"/>
                      <a:gd name="connsiteY18" fmla="*/ 0 h 193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542" h="1930484" fill="none" extrusionOk="0">
                        <a:moveTo>
                          <a:pt x="0" y="0"/>
                        </a:moveTo>
                        <a:cubicBezTo>
                          <a:pt x="233105" y="8443"/>
                          <a:pt x="369039" y="-22422"/>
                          <a:pt x="572702" y="0"/>
                        </a:cubicBezTo>
                        <a:cubicBezTo>
                          <a:pt x="776365" y="22422"/>
                          <a:pt x="1081431" y="7694"/>
                          <a:pt x="1255069" y="0"/>
                        </a:cubicBezTo>
                        <a:cubicBezTo>
                          <a:pt x="1428707" y="-7694"/>
                          <a:pt x="1574105" y="-21551"/>
                          <a:pt x="1791216" y="0"/>
                        </a:cubicBezTo>
                        <a:cubicBezTo>
                          <a:pt x="2008327" y="21551"/>
                          <a:pt x="2162703" y="-17503"/>
                          <a:pt x="2327362" y="0"/>
                        </a:cubicBezTo>
                        <a:cubicBezTo>
                          <a:pt x="2492021" y="17503"/>
                          <a:pt x="2632548" y="-5457"/>
                          <a:pt x="2936619" y="0"/>
                        </a:cubicBezTo>
                        <a:cubicBezTo>
                          <a:pt x="3240690" y="5457"/>
                          <a:pt x="3350315" y="17061"/>
                          <a:pt x="3655542" y="0"/>
                        </a:cubicBezTo>
                        <a:cubicBezTo>
                          <a:pt x="3645563" y="242266"/>
                          <a:pt x="3637571" y="442319"/>
                          <a:pt x="3655542" y="682104"/>
                        </a:cubicBezTo>
                        <a:cubicBezTo>
                          <a:pt x="3673513" y="921889"/>
                          <a:pt x="3627663" y="1114952"/>
                          <a:pt x="3655542" y="1344904"/>
                        </a:cubicBezTo>
                        <a:cubicBezTo>
                          <a:pt x="3683421" y="1574856"/>
                          <a:pt x="3659178" y="1737246"/>
                          <a:pt x="3655542" y="1930484"/>
                        </a:cubicBezTo>
                        <a:cubicBezTo>
                          <a:pt x="3417838" y="1950232"/>
                          <a:pt x="3295574" y="1909534"/>
                          <a:pt x="3082840" y="1930484"/>
                        </a:cubicBezTo>
                        <a:cubicBezTo>
                          <a:pt x="2870106" y="1951434"/>
                          <a:pt x="2711629" y="1958071"/>
                          <a:pt x="2510139" y="1930484"/>
                        </a:cubicBezTo>
                        <a:cubicBezTo>
                          <a:pt x="2308649" y="1902897"/>
                          <a:pt x="2164308" y="1950768"/>
                          <a:pt x="1827771" y="1930484"/>
                        </a:cubicBezTo>
                        <a:cubicBezTo>
                          <a:pt x="1491234" y="1910200"/>
                          <a:pt x="1349636" y="1907292"/>
                          <a:pt x="1218514" y="1930484"/>
                        </a:cubicBezTo>
                        <a:cubicBezTo>
                          <a:pt x="1087392" y="1953676"/>
                          <a:pt x="799779" y="1919217"/>
                          <a:pt x="572702" y="1930484"/>
                        </a:cubicBezTo>
                        <a:cubicBezTo>
                          <a:pt x="345625" y="1941751"/>
                          <a:pt x="235000" y="1953657"/>
                          <a:pt x="0" y="1930484"/>
                        </a:cubicBezTo>
                        <a:cubicBezTo>
                          <a:pt x="26983" y="1629631"/>
                          <a:pt x="15922" y="1475539"/>
                          <a:pt x="0" y="1267684"/>
                        </a:cubicBezTo>
                        <a:cubicBezTo>
                          <a:pt x="-15922" y="1059829"/>
                          <a:pt x="28489" y="931895"/>
                          <a:pt x="0" y="662800"/>
                        </a:cubicBezTo>
                        <a:cubicBezTo>
                          <a:pt x="-28489" y="393705"/>
                          <a:pt x="-14272" y="164133"/>
                          <a:pt x="0" y="0"/>
                        </a:cubicBezTo>
                        <a:close/>
                      </a:path>
                      <a:path w="3655542" h="1930484" stroke="0" extrusionOk="0">
                        <a:moveTo>
                          <a:pt x="0" y="0"/>
                        </a:moveTo>
                        <a:cubicBezTo>
                          <a:pt x="162646" y="17919"/>
                          <a:pt x="433126" y="28444"/>
                          <a:pt x="609257" y="0"/>
                        </a:cubicBezTo>
                        <a:cubicBezTo>
                          <a:pt x="785388" y="-28444"/>
                          <a:pt x="991399" y="-15121"/>
                          <a:pt x="1108848" y="0"/>
                        </a:cubicBezTo>
                        <a:cubicBezTo>
                          <a:pt x="1226297" y="15121"/>
                          <a:pt x="1609821" y="15282"/>
                          <a:pt x="1791216" y="0"/>
                        </a:cubicBezTo>
                        <a:cubicBezTo>
                          <a:pt x="1972611" y="-15282"/>
                          <a:pt x="2170838" y="23148"/>
                          <a:pt x="2473583" y="0"/>
                        </a:cubicBezTo>
                        <a:cubicBezTo>
                          <a:pt x="2776328" y="-23148"/>
                          <a:pt x="2883177" y="-25301"/>
                          <a:pt x="3082840" y="0"/>
                        </a:cubicBezTo>
                        <a:cubicBezTo>
                          <a:pt x="3282503" y="25301"/>
                          <a:pt x="3435692" y="21397"/>
                          <a:pt x="3655542" y="0"/>
                        </a:cubicBezTo>
                        <a:cubicBezTo>
                          <a:pt x="3671332" y="291513"/>
                          <a:pt x="3666523" y="370805"/>
                          <a:pt x="3655542" y="662800"/>
                        </a:cubicBezTo>
                        <a:cubicBezTo>
                          <a:pt x="3644561" y="954795"/>
                          <a:pt x="3652474" y="1158505"/>
                          <a:pt x="3655542" y="1325599"/>
                        </a:cubicBezTo>
                        <a:cubicBezTo>
                          <a:pt x="3658610" y="1492693"/>
                          <a:pt x="3676995" y="1762480"/>
                          <a:pt x="3655542" y="1930484"/>
                        </a:cubicBezTo>
                        <a:cubicBezTo>
                          <a:pt x="3454993" y="1951110"/>
                          <a:pt x="3273562" y="1932606"/>
                          <a:pt x="3082840" y="1930484"/>
                        </a:cubicBezTo>
                        <a:cubicBezTo>
                          <a:pt x="2892118" y="1928362"/>
                          <a:pt x="2715553" y="1922921"/>
                          <a:pt x="2510139" y="1930484"/>
                        </a:cubicBezTo>
                        <a:cubicBezTo>
                          <a:pt x="2304725" y="1938047"/>
                          <a:pt x="2232365" y="1955851"/>
                          <a:pt x="1973993" y="1930484"/>
                        </a:cubicBezTo>
                        <a:cubicBezTo>
                          <a:pt x="1715621" y="1905117"/>
                          <a:pt x="1690235" y="1931913"/>
                          <a:pt x="1474402" y="1930484"/>
                        </a:cubicBezTo>
                        <a:cubicBezTo>
                          <a:pt x="1258569" y="1929055"/>
                          <a:pt x="1044281" y="1943192"/>
                          <a:pt x="901700" y="1930484"/>
                        </a:cubicBezTo>
                        <a:cubicBezTo>
                          <a:pt x="759119" y="1917776"/>
                          <a:pt x="282735" y="1912518"/>
                          <a:pt x="0" y="1930484"/>
                        </a:cubicBezTo>
                        <a:cubicBezTo>
                          <a:pt x="27997" y="1743326"/>
                          <a:pt x="31638" y="1590846"/>
                          <a:pt x="0" y="1267684"/>
                        </a:cubicBezTo>
                        <a:cubicBezTo>
                          <a:pt x="-31638" y="944522"/>
                          <a:pt x="-16981" y="758736"/>
                          <a:pt x="0" y="585580"/>
                        </a:cubicBezTo>
                        <a:cubicBezTo>
                          <a:pt x="16981" y="412424"/>
                          <a:pt x="-261" y="198451"/>
                          <a:pt x="0" y="0"/>
                        </a:cubicBezTo>
                        <a:close/>
                      </a:path>
                    </a:pathLst>
                  </a:custGeom>
                  <ask:type>
                    <ask:lineSketchNone/>
                  </ask:type>
                </ask:lineSketchStyleProps>
              </a:ext>
            </a:extLst>
          </a:ln>
          <a:effectLst/>
        </p:spPr>
        <p:txBody>
          <a:bodyPr wrap="square" lIns="180000" tIns="180000" rIns="180000" bIns="180000" anchor="ctr" anchorCtr="0">
            <a:noAutofit/>
          </a:bodyPr>
          <a:lstStyle/>
          <a:p>
            <a:pPr algn="ctr"/>
            <a:r>
              <a:rPr lang="en-GB" sz="1600" b="1" spc="50" dirty="0">
                <a:solidFill>
                  <a:schemeClr val="bg1"/>
                </a:solidFill>
                <a:latin typeface="Century Gothic" panose="020B0502020202020204" pitchFamily="34" charset="0"/>
                <a:ea typeface="Lato" panose="020F0502020204030203" pitchFamily="34" charset="0"/>
                <a:cs typeface="Lato" panose="020F0502020204030203" pitchFamily="34" charset="0"/>
              </a:rPr>
              <a:t>Pair discussion (2-3 mins)</a:t>
            </a:r>
          </a:p>
          <a:p>
            <a:pPr algn="ctr"/>
            <a:r>
              <a:rPr lang="en-GB" sz="1600" spc="50" dirty="0">
                <a:solidFill>
                  <a:schemeClr val="bg1"/>
                </a:solidFill>
                <a:latin typeface="Century Gothic" panose="020B0502020202020204" pitchFamily="34" charset="0"/>
                <a:ea typeface="Lato" panose="020F0502020204030203" pitchFamily="34" charset="0"/>
                <a:cs typeface="Lato" panose="020F0502020204030203" pitchFamily="34" charset="0"/>
              </a:rPr>
              <a:t>Is there discrimination against trans and non-binary people in schools?</a:t>
            </a:r>
          </a:p>
        </p:txBody>
      </p:sp>
      <p:sp>
        <p:nvSpPr>
          <p:cNvPr id="6" name="TextBox 5">
            <a:extLst>
              <a:ext uri="{FF2B5EF4-FFF2-40B4-BE49-F238E27FC236}">
                <a16:creationId xmlns:a16="http://schemas.microsoft.com/office/drawing/2014/main" id="{25951BF6-1AC7-E97C-6695-712EDEE067AD}"/>
              </a:ext>
            </a:extLst>
          </p:cNvPr>
          <p:cNvSpPr txBox="1"/>
          <p:nvPr/>
        </p:nvSpPr>
        <p:spPr>
          <a:xfrm>
            <a:off x="1721946" y="1855212"/>
            <a:ext cx="5700108" cy="1829819"/>
          </a:xfrm>
          <a:prstGeom prst="rect">
            <a:avLst/>
          </a:prstGeom>
          <a:solidFill>
            <a:schemeClr val="accent6"/>
          </a:solidFill>
          <a:ln w="19050">
            <a:noFill/>
            <a:extLst>
              <a:ext uri="{C807C97D-BFC1-408E-A445-0C87EB9F89A2}">
                <ask:lineSketchStyleProps xmlns:ask="http://schemas.microsoft.com/office/drawing/2018/sketchyshapes" sd="2649982780">
                  <a:custGeom>
                    <a:avLst/>
                    <a:gdLst>
                      <a:gd name="connsiteX0" fmla="*/ 0 w 3682586"/>
                      <a:gd name="connsiteY0" fmla="*/ 0 h 2085485"/>
                      <a:gd name="connsiteX1" fmla="*/ 576938 w 3682586"/>
                      <a:gd name="connsiteY1" fmla="*/ 0 h 2085485"/>
                      <a:gd name="connsiteX2" fmla="*/ 1264355 w 3682586"/>
                      <a:gd name="connsiteY2" fmla="*/ 0 h 2085485"/>
                      <a:gd name="connsiteX3" fmla="*/ 1804467 w 3682586"/>
                      <a:gd name="connsiteY3" fmla="*/ 0 h 2085485"/>
                      <a:gd name="connsiteX4" fmla="*/ 2344580 w 3682586"/>
                      <a:gd name="connsiteY4" fmla="*/ 0 h 2085485"/>
                      <a:gd name="connsiteX5" fmla="*/ 2958344 w 3682586"/>
                      <a:gd name="connsiteY5" fmla="*/ 0 h 2085485"/>
                      <a:gd name="connsiteX6" fmla="*/ 3682586 w 3682586"/>
                      <a:gd name="connsiteY6" fmla="*/ 0 h 2085485"/>
                      <a:gd name="connsiteX7" fmla="*/ 3682586 w 3682586"/>
                      <a:gd name="connsiteY7" fmla="*/ 736871 h 2085485"/>
                      <a:gd name="connsiteX8" fmla="*/ 3682586 w 3682586"/>
                      <a:gd name="connsiteY8" fmla="*/ 1452888 h 2085485"/>
                      <a:gd name="connsiteX9" fmla="*/ 3682586 w 3682586"/>
                      <a:gd name="connsiteY9" fmla="*/ 2085485 h 2085485"/>
                      <a:gd name="connsiteX10" fmla="*/ 3105648 w 3682586"/>
                      <a:gd name="connsiteY10" fmla="*/ 2085485 h 2085485"/>
                      <a:gd name="connsiteX11" fmla="*/ 2528709 w 3682586"/>
                      <a:gd name="connsiteY11" fmla="*/ 2085485 h 2085485"/>
                      <a:gd name="connsiteX12" fmla="*/ 1841293 w 3682586"/>
                      <a:gd name="connsiteY12" fmla="*/ 2085485 h 2085485"/>
                      <a:gd name="connsiteX13" fmla="*/ 1227529 w 3682586"/>
                      <a:gd name="connsiteY13" fmla="*/ 2085485 h 2085485"/>
                      <a:gd name="connsiteX14" fmla="*/ 576938 w 3682586"/>
                      <a:gd name="connsiteY14" fmla="*/ 2085485 h 2085485"/>
                      <a:gd name="connsiteX15" fmla="*/ 0 w 3682586"/>
                      <a:gd name="connsiteY15" fmla="*/ 2085485 h 2085485"/>
                      <a:gd name="connsiteX16" fmla="*/ 0 w 3682586"/>
                      <a:gd name="connsiteY16" fmla="*/ 1369468 h 2085485"/>
                      <a:gd name="connsiteX17" fmla="*/ 0 w 3682586"/>
                      <a:gd name="connsiteY17" fmla="*/ 716017 h 2085485"/>
                      <a:gd name="connsiteX18" fmla="*/ 0 w 3682586"/>
                      <a:gd name="connsiteY18" fmla="*/ 0 h 20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2586" h="2085485" fill="none" extrusionOk="0">
                        <a:moveTo>
                          <a:pt x="0" y="0"/>
                        </a:moveTo>
                        <a:cubicBezTo>
                          <a:pt x="159159" y="24764"/>
                          <a:pt x="293625" y="6636"/>
                          <a:pt x="576938" y="0"/>
                        </a:cubicBezTo>
                        <a:cubicBezTo>
                          <a:pt x="860251" y="-6636"/>
                          <a:pt x="1125058" y="-12228"/>
                          <a:pt x="1264355" y="0"/>
                        </a:cubicBezTo>
                        <a:cubicBezTo>
                          <a:pt x="1403652" y="12228"/>
                          <a:pt x="1569073" y="-16951"/>
                          <a:pt x="1804467" y="0"/>
                        </a:cubicBezTo>
                        <a:cubicBezTo>
                          <a:pt x="2039861" y="16951"/>
                          <a:pt x="2190810" y="-4024"/>
                          <a:pt x="2344580" y="0"/>
                        </a:cubicBezTo>
                        <a:cubicBezTo>
                          <a:pt x="2498350" y="4024"/>
                          <a:pt x="2657231" y="18334"/>
                          <a:pt x="2958344" y="0"/>
                        </a:cubicBezTo>
                        <a:cubicBezTo>
                          <a:pt x="3259457" y="-18334"/>
                          <a:pt x="3387283" y="-21261"/>
                          <a:pt x="3682586" y="0"/>
                        </a:cubicBezTo>
                        <a:cubicBezTo>
                          <a:pt x="3655722" y="367657"/>
                          <a:pt x="3670929" y="438666"/>
                          <a:pt x="3682586" y="736871"/>
                        </a:cubicBezTo>
                        <a:cubicBezTo>
                          <a:pt x="3694243" y="1035076"/>
                          <a:pt x="3683117" y="1164857"/>
                          <a:pt x="3682586" y="1452888"/>
                        </a:cubicBezTo>
                        <a:cubicBezTo>
                          <a:pt x="3682055" y="1740919"/>
                          <a:pt x="3713295" y="1913462"/>
                          <a:pt x="3682586" y="2085485"/>
                        </a:cubicBezTo>
                        <a:cubicBezTo>
                          <a:pt x="3491156" y="2059044"/>
                          <a:pt x="3253410" y="2090053"/>
                          <a:pt x="3105648" y="2085485"/>
                        </a:cubicBezTo>
                        <a:cubicBezTo>
                          <a:pt x="2957886" y="2080917"/>
                          <a:pt x="2752084" y="2062532"/>
                          <a:pt x="2528709" y="2085485"/>
                        </a:cubicBezTo>
                        <a:cubicBezTo>
                          <a:pt x="2305334" y="2108438"/>
                          <a:pt x="2008226" y="2081327"/>
                          <a:pt x="1841293" y="2085485"/>
                        </a:cubicBezTo>
                        <a:cubicBezTo>
                          <a:pt x="1674360" y="2089643"/>
                          <a:pt x="1484367" y="2105298"/>
                          <a:pt x="1227529" y="2085485"/>
                        </a:cubicBezTo>
                        <a:cubicBezTo>
                          <a:pt x="970691" y="2065672"/>
                          <a:pt x="856365" y="2096093"/>
                          <a:pt x="576938" y="2085485"/>
                        </a:cubicBezTo>
                        <a:cubicBezTo>
                          <a:pt x="297511" y="2074877"/>
                          <a:pt x="243506" y="2077654"/>
                          <a:pt x="0" y="2085485"/>
                        </a:cubicBezTo>
                        <a:cubicBezTo>
                          <a:pt x="-29390" y="1919718"/>
                          <a:pt x="-26694" y="1620212"/>
                          <a:pt x="0" y="1369468"/>
                        </a:cubicBezTo>
                        <a:cubicBezTo>
                          <a:pt x="26694" y="1118724"/>
                          <a:pt x="3352" y="991175"/>
                          <a:pt x="0" y="716017"/>
                        </a:cubicBezTo>
                        <a:cubicBezTo>
                          <a:pt x="-3352" y="440859"/>
                          <a:pt x="-31392" y="321071"/>
                          <a:pt x="0" y="0"/>
                        </a:cubicBezTo>
                        <a:close/>
                      </a:path>
                      <a:path w="3682586" h="2085485" stroke="0" extrusionOk="0">
                        <a:moveTo>
                          <a:pt x="0" y="0"/>
                        </a:moveTo>
                        <a:cubicBezTo>
                          <a:pt x="156243" y="8882"/>
                          <a:pt x="313738" y="27186"/>
                          <a:pt x="613764" y="0"/>
                        </a:cubicBezTo>
                        <a:cubicBezTo>
                          <a:pt x="913790" y="-27186"/>
                          <a:pt x="902486" y="694"/>
                          <a:pt x="1117051" y="0"/>
                        </a:cubicBezTo>
                        <a:cubicBezTo>
                          <a:pt x="1331616" y="-694"/>
                          <a:pt x="1595086" y="-24375"/>
                          <a:pt x="1804467" y="0"/>
                        </a:cubicBezTo>
                        <a:cubicBezTo>
                          <a:pt x="2013848" y="24375"/>
                          <a:pt x="2230467" y="8941"/>
                          <a:pt x="2491883" y="0"/>
                        </a:cubicBezTo>
                        <a:cubicBezTo>
                          <a:pt x="2753299" y="-8941"/>
                          <a:pt x="2956318" y="-5139"/>
                          <a:pt x="3105648" y="0"/>
                        </a:cubicBezTo>
                        <a:cubicBezTo>
                          <a:pt x="3254978" y="5139"/>
                          <a:pt x="3436935" y="27266"/>
                          <a:pt x="3682586" y="0"/>
                        </a:cubicBezTo>
                        <a:cubicBezTo>
                          <a:pt x="3658669" y="339634"/>
                          <a:pt x="3717500" y="506068"/>
                          <a:pt x="3682586" y="716017"/>
                        </a:cubicBezTo>
                        <a:cubicBezTo>
                          <a:pt x="3647672" y="925966"/>
                          <a:pt x="3695855" y="1112495"/>
                          <a:pt x="3682586" y="1432033"/>
                        </a:cubicBezTo>
                        <a:cubicBezTo>
                          <a:pt x="3669317" y="1751571"/>
                          <a:pt x="3707858" y="1823099"/>
                          <a:pt x="3682586" y="2085485"/>
                        </a:cubicBezTo>
                        <a:cubicBezTo>
                          <a:pt x="3459154" y="2066615"/>
                          <a:pt x="3303875" y="2094289"/>
                          <a:pt x="3105648" y="2085485"/>
                        </a:cubicBezTo>
                        <a:cubicBezTo>
                          <a:pt x="2907421" y="2076681"/>
                          <a:pt x="2786711" y="2102947"/>
                          <a:pt x="2528709" y="2085485"/>
                        </a:cubicBezTo>
                        <a:cubicBezTo>
                          <a:pt x="2270707" y="2068023"/>
                          <a:pt x="2108329" y="2078030"/>
                          <a:pt x="1988596" y="2085485"/>
                        </a:cubicBezTo>
                        <a:cubicBezTo>
                          <a:pt x="1868863" y="2092940"/>
                          <a:pt x="1695433" y="2083252"/>
                          <a:pt x="1485310" y="2085485"/>
                        </a:cubicBezTo>
                        <a:cubicBezTo>
                          <a:pt x="1275187" y="2087718"/>
                          <a:pt x="1193706" y="2062351"/>
                          <a:pt x="908371" y="2085485"/>
                        </a:cubicBezTo>
                        <a:cubicBezTo>
                          <a:pt x="623036" y="2108619"/>
                          <a:pt x="196601" y="2086786"/>
                          <a:pt x="0" y="2085485"/>
                        </a:cubicBezTo>
                        <a:cubicBezTo>
                          <a:pt x="28756" y="1787193"/>
                          <a:pt x="10857" y="1663341"/>
                          <a:pt x="0" y="1369468"/>
                        </a:cubicBezTo>
                        <a:cubicBezTo>
                          <a:pt x="-10857" y="1075595"/>
                          <a:pt x="-24413" y="927545"/>
                          <a:pt x="0" y="632597"/>
                        </a:cubicBezTo>
                        <a:cubicBezTo>
                          <a:pt x="24413" y="337649"/>
                          <a:pt x="15535" y="275434"/>
                          <a:pt x="0" y="0"/>
                        </a:cubicBezTo>
                        <a:close/>
                      </a:path>
                    </a:pathLst>
                  </a:custGeom>
                  <ask:type>
                    <ask:lineSketchNone/>
                  </ask:type>
                </ask:lineSketchStyleProps>
              </a:ext>
            </a:extLst>
          </a:ln>
          <a:effectLst/>
        </p:spPr>
        <p:txBody>
          <a:bodyPr wrap="square" lIns="180000" tIns="180000" rIns="180000" bIns="180000" anchor="ctr" anchorCtr="0">
            <a:noAutofit/>
          </a:bodyPr>
          <a:lstStyle/>
          <a:p>
            <a:pPr algn="ctr"/>
            <a:r>
              <a:rPr lang="en-GB" sz="1600" b="1" spc="50" dirty="0">
                <a:latin typeface="Century Gothic" panose="020B0502020202020204" pitchFamily="34" charset="0"/>
                <a:ea typeface="Lato" panose="020F0502020204030203" pitchFamily="34" charset="0"/>
                <a:cs typeface="Lato" panose="020F0502020204030203" pitchFamily="34" charset="0"/>
              </a:rPr>
              <a:t>Did you know?</a:t>
            </a:r>
          </a:p>
          <a:p>
            <a:pPr algn="ctr"/>
            <a:r>
              <a:rPr lang="en-GB" sz="1600" spc="50" dirty="0">
                <a:latin typeface="Century Gothic" panose="020B0502020202020204" pitchFamily="34" charset="0"/>
                <a:ea typeface="Lato" panose="020F0502020204030203" pitchFamily="34" charset="0"/>
                <a:cs typeface="Lato" panose="020F0502020204030203" pitchFamily="34" charset="0"/>
              </a:rPr>
              <a:t>According to the 2021 census, 48,000 people identified as a trans man, 48,000 as a trans woman and 30,000 as non-binary. Altogether, these people make up around 0.1% of the total population in England and Wales. </a:t>
            </a:r>
          </a:p>
        </p:txBody>
      </p:sp>
    </p:spTree>
    <p:extLst>
      <p:ext uri="{BB962C8B-B14F-4D97-AF65-F5344CB8AC3E}">
        <p14:creationId xmlns:p14="http://schemas.microsoft.com/office/powerpoint/2010/main" val="231120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3</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Thinking </a:t>
            </a:r>
            <a:r>
              <a:rPr lang="en-GB" sz="2500" b="1" spc="50" baseline="0" dirty="0" err="1">
                <a:solidFill>
                  <a:schemeClr val="bg1"/>
                </a:solidFill>
                <a:latin typeface="Century Gothic" panose="020B0502020202020204" pitchFamily="34" charset="0"/>
              </a:rPr>
              <a:t>practicALLY</a:t>
            </a:r>
            <a:endParaRPr lang="en-GB" sz="2500" b="1" spc="50" baseline="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C36E7903-8B36-AF17-8FA7-3D927724CB18}"/>
              </a:ext>
            </a:extLst>
          </p:cNvPr>
          <p:cNvSpPr txBox="1"/>
          <p:nvPr/>
        </p:nvSpPr>
        <p:spPr>
          <a:xfrm>
            <a:off x="296583" y="1092841"/>
            <a:ext cx="2848953" cy="1412864"/>
          </a:xfrm>
          <a:prstGeom prst="rect">
            <a:avLst/>
          </a:prstGeom>
          <a:noFill/>
        </p:spPr>
        <p:txBody>
          <a:bodyPr wrap="square" lIns="90000" tIns="90000" rIns="90000" bIns="90000" anchor="ctr" anchorCtr="0">
            <a:sp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Today you are voting on: </a:t>
            </a:r>
            <a:r>
              <a:rPr lang="en-GB" sz="1600" b="1" spc="50" dirty="0">
                <a:latin typeface="Century Gothic" panose="020B0502020202020204" pitchFamily="34" charset="0"/>
                <a:ea typeface="Lato" panose="020F0502020204030203" pitchFamily="34" charset="0"/>
                <a:cs typeface="Lato" panose="020F0502020204030203" pitchFamily="34" charset="0"/>
              </a:rPr>
              <a:t>“Would you know how to support a friend who came out as trans or non-binary?”</a:t>
            </a:r>
            <a:endParaRPr lang="en-GB" sz="1600" spc="50" dirty="0">
              <a:latin typeface="Century Gothic" panose="020B0502020202020204"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8CD8474D-6F3D-E3C1-B732-52CD1FD4340F}"/>
              </a:ext>
            </a:extLst>
          </p:cNvPr>
          <p:cNvSpPr txBox="1"/>
          <p:nvPr/>
        </p:nvSpPr>
        <p:spPr>
          <a:xfrm>
            <a:off x="296583" y="2481993"/>
            <a:ext cx="2848953" cy="2397749"/>
          </a:xfrm>
          <a:prstGeom prst="rect">
            <a:avLst/>
          </a:prstGeom>
          <a:noFill/>
        </p:spPr>
        <p:txBody>
          <a:bodyPr wrap="square" lIns="90000" tIns="90000" rIns="90000" bIns="90000" anchor="ctr" anchorCtr="0">
            <a:spAutoFit/>
          </a:bodyPr>
          <a:lstStyle/>
          <a:p>
            <a:pPr algn="ctr"/>
            <a:r>
              <a:rPr lang="en-GB" sz="1600" b="1" spc="50" dirty="0">
                <a:latin typeface="Century Gothic" panose="020B0502020202020204" pitchFamily="34" charset="0"/>
                <a:ea typeface="Lato" panose="020F0502020204030203" pitchFamily="34" charset="0"/>
                <a:cs typeface="Lato" panose="020F0502020204030203" pitchFamily="34" charset="0"/>
              </a:rPr>
              <a:t>Just Like Us</a:t>
            </a:r>
            <a:r>
              <a:rPr lang="en-GB" sz="1600" spc="50" dirty="0">
                <a:latin typeface="Century Gothic" panose="020B0502020202020204" pitchFamily="34" charset="0"/>
                <a:ea typeface="Lato" panose="020F0502020204030203" pitchFamily="34" charset="0"/>
                <a:cs typeface="Lato" panose="020F0502020204030203" pitchFamily="34" charset="0"/>
              </a:rPr>
              <a:t>, the LGBT+ young people’s charity, found that </a:t>
            </a:r>
            <a:r>
              <a:rPr lang="en-GB" sz="1600" b="1" spc="50" dirty="0">
                <a:latin typeface="Century Gothic" panose="020B0502020202020204" pitchFamily="34" charset="0"/>
                <a:ea typeface="Lato" panose="020F0502020204030203" pitchFamily="34" charset="0"/>
                <a:cs typeface="Lato" panose="020F0502020204030203" pitchFamily="34" charset="0"/>
              </a:rPr>
              <a:t>84% of young people</a:t>
            </a:r>
            <a:r>
              <a:rPr lang="en-GB" sz="1600" spc="50" dirty="0">
                <a:latin typeface="Century Gothic" panose="020B0502020202020204" pitchFamily="34" charset="0"/>
                <a:ea typeface="Lato" panose="020F0502020204030203" pitchFamily="34" charset="0"/>
                <a:cs typeface="Lato" panose="020F0502020204030203" pitchFamily="34" charset="0"/>
              </a:rPr>
              <a:t> would </a:t>
            </a:r>
            <a:r>
              <a:rPr lang="en-GB" sz="1600" b="1" spc="50" dirty="0">
                <a:latin typeface="Century Gothic" panose="020B0502020202020204" pitchFamily="34" charset="0"/>
                <a:ea typeface="Lato" panose="020F0502020204030203" pitchFamily="34" charset="0"/>
                <a:cs typeface="Lato" panose="020F0502020204030203" pitchFamily="34" charset="0"/>
              </a:rPr>
              <a:t>support</a:t>
            </a:r>
            <a:r>
              <a:rPr lang="en-GB" sz="1600" spc="50" dirty="0">
                <a:latin typeface="Century Gothic" panose="020B0502020202020204" pitchFamily="34" charset="0"/>
                <a:ea typeface="Lato" panose="020F0502020204030203" pitchFamily="34" charset="0"/>
                <a:cs typeface="Lato" panose="020F0502020204030203" pitchFamily="34" charset="0"/>
              </a:rPr>
              <a:t> </a:t>
            </a:r>
            <a:r>
              <a:rPr lang="en-GB" sz="1600" b="1" spc="50" dirty="0">
                <a:latin typeface="Century Gothic" panose="020B0502020202020204" pitchFamily="34" charset="0"/>
                <a:ea typeface="Lato" panose="020F0502020204030203" pitchFamily="34" charset="0"/>
                <a:cs typeface="Lato" panose="020F0502020204030203" pitchFamily="34" charset="0"/>
              </a:rPr>
              <a:t>a</a:t>
            </a:r>
            <a:r>
              <a:rPr lang="en-GB" sz="1600" spc="50" dirty="0">
                <a:latin typeface="Century Gothic" panose="020B0502020202020204" pitchFamily="34" charset="0"/>
                <a:ea typeface="Lato" panose="020F0502020204030203" pitchFamily="34" charset="0"/>
                <a:cs typeface="Lato" panose="020F0502020204030203" pitchFamily="34" charset="0"/>
              </a:rPr>
              <a:t> </a:t>
            </a:r>
            <a:r>
              <a:rPr lang="en-GB" sz="1600" b="1" spc="50" dirty="0">
                <a:latin typeface="Century Gothic" panose="020B0502020202020204" pitchFamily="34" charset="0"/>
                <a:ea typeface="Lato" panose="020F0502020204030203" pitchFamily="34" charset="0"/>
                <a:cs typeface="Lato" panose="020F0502020204030203" pitchFamily="34" charset="0"/>
              </a:rPr>
              <a:t>friend</a:t>
            </a:r>
            <a:r>
              <a:rPr lang="en-GB" sz="1600" spc="50" dirty="0">
                <a:latin typeface="Century Gothic" panose="020B0502020202020204" pitchFamily="34" charset="0"/>
                <a:ea typeface="Lato" panose="020F0502020204030203" pitchFamily="34" charset="0"/>
                <a:cs typeface="Lato" panose="020F0502020204030203" pitchFamily="34" charset="0"/>
              </a:rPr>
              <a:t> if they came out as </a:t>
            </a:r>
            <a:r>
              <a:rPr lang="en-GB" sz="1600" b="1" spc="50" dirty="0">
                <a:latin typeface="Century Gothic" panose="020B0502020202020204" pitchFamily="34" charset="0"/>
                <a:ea typeface="Lato" panose="020F0502020204030203" pitchFamily="34" charset="0"/>
                <a:cs typeface="Lato" panose="020F0502020204030203" pitchFamily="34" charset="0"/>
              </a:rPr>
              <a:t>trans</a:t>
            </a:r>
            <a:r>
              <a:rPr lang="en-GB" sz="1600" spc="50" dirty="0">
                <a:latin typeface="Century Gothic" panose="020B0502020202020204" pitchFamily="34" charset="0"/>
                <a:ea typeface="Lato" panose="020F0502020204030203" pitchFamily="34" charset="0"/>
                <a:cs typeface="Lato" panose="020F0502020204030203" pitchFamily="34" charset="0"/>
              </a:rPr>
              <a:t> and more than half say they </a:t>
            </a:r>
            <a:r>
              <a:rPr lang="en-GB" sz="1600" b="1" spc="50" dirty="0">
                <a:latin typeface="Century Gothic" panose="020B0502020202020204" pitchFamily="34" charset="0"/>
                <a:ea typeface="Lato" panose="020F0502020204030203" pitchFamily="34" charset="0"/>
                <a:cs typeface="Lato" panose="020F0502020204030203" pitchFamily="34" charset="0"/>
              </a:rPr>
              <a:t>already have </a:t>
            </a:r>
            <a:r>
              <a:rPr lang="en-GB" sz="1600" spc="50" dirty="0">
                <a:latin typeface="Century Gothic" panose="020B0502020202020204" pitchFamily="34" charset="0"/>
                <a:ea typeface="Lato" panose="020F0502020204030203" pitchFamily="34" charset="0"/>
                <a:cs typeface="Lato" panose="020F0502020204030203" pitchFamily="34" charset="0"/>
              </a:rPr>
              <a:t>a friend who is trans. </a:t>
            </a:r>
          </a:p>
        </p:txBody>
      </p:sp>
      <p:sp>
        <p:nvSpPr>
          <p:cNvPr id="9" name="TextBox 8">
            <a:extLst>
              <a:ext uri="{FF2B5EF4-FFF2-40B4-BE49-F238E27FC236}">
                <a16:creationId xmlns:a16="http://schemas.microsoft.com/office/drawing/2014/main" id="{828C2063-96B3-0678-2AE1-B40DA9BD2C06}"/>
              </a:ext>
            </a:extLst>
          </p:cNvPr>
          <p:cNvSpPr txBox="1"/>
          <p:nvPr/>
        </p:nvSpPr>
        <p:spPr>
          <a:xfrm>
            <a:off x="296583" y="4856031"/>
            <a:ext cx="2848953" cy="1412864"/>
          </a:xfrm>
          <a:prstGeom prst="rect">
            <a:avLst/>
          </a:prstGeom>
          <a:noFill/>
        </p:spPr>
        <p:txBody>
          <a:bodyPr wrap="square" lIns="90000" tIns="90000" rIns="90000" bIns="90000" anchor="ctr" anchorCtr="0">
            <a:spAutoFit/>
          </a:bodyPr>
          <a:lstStyle/>
          <a:p>
            <a:pPr algn="ctr"/>
            <a:r>
              <a:rPr lang="en-GB" sz="1600" b="1" spc="50" dirty="0">
                <a:latin typeface="Century Gothic" panose="020B0502020202020204" pitchFamily="34" charset="0"/>
                <a:ea typeface="Lato" panose="020F0502020204030203" pitchFamily="34" charset="0"/>
                <a:cs typeface="Lato" panose="020F0502020204030203" pitchFamily="34" charset="0"/>
              </a:rPr>
              <a:t>Helping</a:t>
            </a:r>
            <a:r>
              <a:rPr lang="en-GB" sz="1600" spc="50" dirty="0">
                <a:latin typeface="Century Gothic" panose="020B0502020202020204" pitchFamily="34" charset="0"/>
                <a:ea typeface="Lato" panose="020F0502020204030203" pitchFamily="34" charset="0"/>
                <a:cs typeface="Lato" panose="020F0502020204030203" pitchFamily="34" charset="0"/>
              </a:rPr>
              <a:t> and </a:t>
            </a:r>
            <a:r>
              <a:rPr lang="en-GB" sz="1600" b="1" spc="50" dirty="0">
                <a:latin typeface="Century Gothic" panose="020B0502020202020204" pitchFamily="34" charset="0"/>
                <a:ea typeface="Lato" panose="020F0502020204030203" pitchFamily="34" charset="0"/>
                <a:cs typeface="Lato" panose="020F0502020204030203" pitchFamily="34" charset="0"/>
              </a:rPr>
              <a:t>supporting</a:t>
            </a:r>
            <a:r>
              <a:rPr lang="en-GB" sz="1600" spc="50" dirty="0">
                <a:latin typeface="Century Gothic" panose="020B0502020202020204" pitchFamily="34" charset="0"/>
                <a:ea typeface="Lato" panose="020F0502020204030203" pitchFamily="34" charset="0"/>
                <a:cs typeface="Lato" panose="020F0502020204030203" pitchFamily="34" charset="0"/>
              </a:rPr>
              <a:t> someone who may be facing</a:t>
            </a:r>
            <a:r>
              <a:rPr lang="en-GB" sz="1600" b="1" spc="50" dirty="0">
                <a:latin typeface="Century Gothic" panose="020B0502020202020204" pitchFamily="34" charset="0"/>
                <a:ea typeface="Lato" panose="020F0502020204030203" pitchFamily="34" charset="0"/>
                <a:cs typeface="Lato" panose="020F0502020204030203" pitchFamily="34" charset="0"/>
              </a:rPr>
              <a:t> discrimination </a:t>
            </a:r>
            <a:r>
              <a:rPr lang="en-GB" sz="1600" spc="50" dirty="0">
                <a:latin typeface="Century Gothic" panose="020B0502020202020204" pitchFamily="34" charset="0"/>
                <a:ea typeface="Lato" panose="020F0502020204030203" pitchFamily="34" charset="0"/>
                <a:cs typeface="Lato" panose="020F0502020204030203" pitchFamily="34" charset="0"/>
              </a:rPr>
              <a:t>is often referred to as </a:t>
            </a:r>
            <a:r>
              <a:rPr lang="en-GB" sz="1600" b="1" spc="50" dirty="0">
                <a:latin typeface="Century Gothic" panose="020B0502020202020204" pitchFamily="34" charset="0"/>
                <a:ea typeface="Lato" panose="020F0502020204030203" pitchFamily="34" charset="0"/>
                <a:cs typeface="Lato" panose="020F0502020204030203" pitchFamily="34" charset="0"/>
              </a:rPr>
              <a:t>allyship</a:t>
            </a:r>
            <a:r>
              <a:rPr lang="en-GB" sz="1600" spc="50" dirty="0">
                <a:latin typeface="Century Gothic" panose="020B0502020202020204" pitchFamily="34" charset="0"/>
                <a:ea typeface="Lato" panose="020F0502020204030203" pitchFamily="34" charset="0"/>
                <a:cs typeface="Lato" panose="020F0502020204030203" pitchFamily="34" charset="0"/>
              </a:rPr>
              <a:t>. </a:t>
            </a:r>
          </a:p>
        </p:txBody>
      </p:sp>
      <p:pic>
        <p:nvPicPr>
          <p:cNvPr id="5" name="Picture 4" descr="Young adults drinking smoothies">
            <a:extLst>
              <a:ext uri="{FF2B5EF4-FFF2-40B4-BE49-F238E27FC236}">
                <a16:creationId xmlns:a16="http://schemas.microsoft.com/office/drawing/2014/main" id="{A38A0F58-C65E-C9C9-645D-9574221BB66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55264" y="1089025"/>
            <a:ext cx="5601399" cy="5179870"/>
          </a:xfrm>
          <a:prstGeom prst="rect">
            <a:avLst/>
          </a:prstGeom>
        </p:spPr>
      </p:pic>
    </p:spTree>
    <p:extLst>
      <p:ext uri="{BB962C8B-B14F-4D97-AF65-F5344CB8AC3E}">
        <p14:creationId xmlns:p14="http://schemas.microsoft.com/office/powerpoint/2010/main" val="33619375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3</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Thinking </a:t>
            </a:r>
            <a:r>
              <a:rPr lang="en-GB" sz="2500" b="1" spc="50" baseline="0" dirty="0" err="1">
                <a:solidFill>
                  <a:schemeClr val="bg1"/>
                </a:solidFill>
                <a:latin typeface="Century Gothic" panose="020B0502020202020204" pitchFamily="34" charset="0"/>
              </a:rPr>
              <a:t>practicALLY</a:t>
            </a:r>
            <a:endParaRPr lang="en-GB" sz="2500" b="1" spc="50" baseline="0"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45554F30-6C24-41BB-C5D2-311AA9CCFD35}"/>
              </a:ext>
            </a:extLst>
          </p:cNvPr>
          <p:cNvSpPr txBox="1"/>
          <p:nvPr/>
        </p:nvSpPr>
        <p:spPr>
          <a:xfrm>
            <a:off x="296583" y="977975"/>
            <a:ext cx="8560080" cy="674200"/>
          </a:xfrm>
          <a:prstGeom prst="rect">
            <a:avLst/>
          </a:prstGeom>
          <a:noFill/>
        </p:spPr>
        <p:txBody>
          <a:bodyPr wrap="square" lIns="90000" tIns="90000" rIns="90000" bIns="90000" anchor="ctr" anchorCtr="0">
            <a:sp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People can be </a:t>
            </a:r>
            <a:r>
              <a:rPr lang="en-GB" sz="1600" b="1" spc="50" dirty="0">
                <a:latin typeface="Century Gothic" panose="020B0502020202020204" pitchFamily="34" charset="0"/>
                <a:ea typeface="Lato" panose="020F0502020204030203" pitchFamily="34" charset="0"/>
                <a:cs typeface="Lato" panose="020F0502020204030203" pitchFamily="34" charset="0"/>
              </a:rPr>
              <a:t>allies</a:t>
            </a:r>
            <a:r>
              <a:rPr lang="en-GB" sz="1600" spc="50" dirty="0">
                <a:latin typeface="Century Gothic" panose="020B0502020202020204" pitchFamily="34" charset="0"/>
                <a:ea typeface="Lato" panose="020F0502020204030203" pitchFamily="34" charset="0"/>
                <a:cs typeface="Lato" panose="020F0502020204030203" pitchFamily="34" charset="0"/>
              </a:rPr>
              <a:t> for many </a:t>
            </a:r>
            <a:r>
              <a:rPr lang="en-GB" sz="1600" b="1" spc="50" dirty="0">
                <a:latin typeface="Century Gothic" panose="020B0502020202020204" pitchFamily="34" charset="0"/>
                <a:ea typeface="Lato" panose="020F0502020204030203" pitchFamily="34" charset="0"/>
                <a:cs typeface="Lato" panose="020F0502020204030203" pitchFamily="34" charset="0"/>
              </a:rPr>
              <a:t>causes</a:t>
            </a:r>
            <a:r>
              <a:rPr lang="en-GB" sz="1600" spc="50" dirty="0">
                <a:latin typeface="Century Gothic" panose="020B0502020202020204" pitchFamily="34" charset="0"/>
                <a:ea typeface="Lato" panose="020F0502020204030203" pitchFamily="34" charset="0"/>
                <a:cs typeface="Lato" panose="020F0502020204030203" pitchFamily="34" charset="0"/>
              </a:rPr>
              <a:t>. </a:t>
            </a:r>
          </a:p>
          <a:p>
            <a:pPr algn="ctr"/>
            <a:r>
              <a:rPr lang="en-GB" sz="1600" spc="50" dirty="0">
                <a:latin typeface="Century Gothic" panose="020B0502020202020204" pitchFamily="34" charset="0"/>
                <a:ea typeface="Lato" panose="020F0502020204030203" pitchFamily="34" charset="0"/>
                <a:cs typeface="Lato" panose="020F0502020204030203" pitchFamily="34" charset="0"/>
              </a:rPr>
              <a:t>The features of an </a:t>
            </a:r>
            <a:r>
              <a:rPr lang="en-GB" sz="1600" b="1" spc="50" dirty="0">
                <a:latin typeface="Century Gothic" panose="020B0502020202020204" pitchFamily="34" charset="0"/>
                <a:ea typeface="Lato" panose="020F0502020204030203" pitchFamily="34" charset="0"/>
                <a:cs typeface="Lato" panose="020F0502020204030203" pitchFamily="34" charset="0"/>
              </a:rPr>
              <a:t>ally</a:t>
            </a:r>
            <a:r>
              <a:rPr lang="en-GB" sz="1600" spc="50" dirty="0">
                <a:latin typeface="Century Gothic" panose="020B0502020202020204" pitchFamily="34" charset="0"/>
                <a:ea typeface="Lato" panose="020F0502020204030203" pitchFamily="34" charset="0"/>
                <a:cs typeface="Lato" panose="020F0502020204030203" pitchFamily="34" charset="0"/>
              </a:rPr>
              <a:t> can be described using its letters:</a:t>
            </a:r>
          </a:p>
        </p:txBody>
      </p:sp>
      <p:sp>
        <p:nvSpPr>
          <p:cNvPr id="18" name="TextBox 17">
            <a:extLst>
              <a:ext uri="{FF2B5EF4-FFF2-40B4-BE49-F238E27FC236}">
                <a16:creationId xmlns:a16="http://schemas.microsoft.com/office/drawing/2014/main" id="{35283E01-3230-C36D-3A3B-C54E2B495C2C}"/>
              </a:ext>
            </a:extLst>
          </p:cNvPr>
          <p:cNvSpPr txBox="1"/>
          <p:nvPr/>
        </p:nvSpPr>
        <p:spPr>
          <a:xfrm>
            <a:off x="534770" y="1558958"/>
            <a:ext cx="1723545" cy="1200329"/>
          </a:xfrm>
          <a:prstGeom prst="rect">
            <a:avLst/>
          </a:prstGeom>
          <a:noFill/>
          <a:effectLst/>
        </p:spPr>
        <p:txBody>
          <a:bodyPr wrap="square" rtlCol="0" anchor="ctr">
            <a:spAutoFit/>
          </a:bodyPr>
          <a:lstStyle/>
          <a:p>
            <a:pPr algn="ctr"/>
            <a:r>
              <a:rPr lang="en-GB" sz="7200" b="1" spc="50" dirty="0">
                <a:ln w="12700">
                  <a:solidFill>
                    <a:schemeClr val="tx1"/>
                  </a:solidFill>
                </a:ln>
                <a:blipFill>
                  <a:blip r:embed="rId3"/>
                  <a:stretch>
                    <a:fillRect/>
                  </a:stretch>
                </a:blipFill>
                <a:effectLst>
                  <a:outerShdw blurRad="50800" dist="50800" dir="1200000" algn="ctr" rotWithShape="0">
                    <a:schemeClr val="tx1">
                      <a:alpha val="75000"/>
                    </a:schemeClr>
                  </a:outerShdw>
                </a:effectLst>
                <a:latin typeface="Century Gothic" panose="020B0502020202020204" pitchFamily="34" charset="0"/>
              </a:rPr>
              <a:t>A</a:t>
            </a:r>
          </a:p>
        </p:txBody>
      </p:sp>
      <p:sp>
        <p:nvSpPr>
          <p:cNvPr id="19" name="TextBox 18">
            <a:extLst>
              <a:ext uri="{FF2B5EF4-FFF2-40B4-BE49-F238E27FC236}">
                <a16:creationId xmlns:a16="http://schemas.microsoft.com/office/drawing/2014/main" id="{BA7AD76F-0B62-AAAE-CBFF-60A8D5D5E17E}"/>
              </a:ext>
            </a:extLst>
          </p:cNvPr>
          <p:cNvSpPr txBox="1"/>
          <p:nvPr/>
        </p:nvSpPr>
        <p:spPr>
          <a:xfrm>
            <a:off x="353958" y="2888868"/>
            <a:ext cx="2085169" cy="461665"/>
          </a:xfrm>
          <a:prstGeom prst="rect">
            <a:avLst/>
          </a:prstGeom>
          <a:noFill/>
          <a:effectLst/>
        </p:spPr>
        <p:txBody>
          <a:bodyPr wrap="square" rtlCol="0" anchor="ctr">
            <a:spAutoFit/>
          </a:bodyPr>
          <a:lstStyle/>
          <a:p>
            <a:pPr algn="ctr"/>
            <a:r>
              <a:rPr lang="en-GB" sz="2400" b="1" spc="50" dirty="0">
                <a:ln w="12700">
                  <a:solidFill>
                    <a:schemeClr val="tx1"/>
                  </a:solidFill>
                </a:ln>
                <a:blipFill>
                  <a:blip r:embed="rId3"/>
                  <a:stretch>
                    <a:fillRect/>
                  </a:stretch>
                </a:blipFill>
                <a:effectLst>
                  <a:outerShdw blurRad="50800" dist="50800" dir="1200000" algn="ctr" rotWithShape="0">
                    <a:schemeClr val="tx1">
                      <a:alpha val="75000"/>
                    </a:schemeClr>
                  </a:outerShdw>
                </a:effectLst>
                <a:latin typeface="Century Gothic" panose="020B0502020202020204" pitchFamily="34" charset="0"/>
              </a:rPr>
              <a:t>Action</a:t>
            </a:r>
          </a:p>
        </p:txBody>
      </p:sp>
      <p:sp>
        <p:nvSpPr>
          <p:cNvPr id="20" name="TextBox 19">
            <a:extLst>
              <a:ext uri="{FF2B5EF4-FFF2-40B4-BE49-F238E27FC236}">
                <a16:creationId xmlns:a16="http://schemas.microsoft.com/office/drawing/2014/main" id="{E52F498B-8296-1AA7-1A9C-E41838F131D7}"/>
              </a:ext>
            </a:extLst>
          </p:cNvPr>
          <p:cNvSpPr txBox="1"/>
          <p:nvPr/>
        </p:nvSpPr>
        <p:spPr>
          <a:xfrm>
            <a:off x="2488864" y="2888868"/>
            <a:ext cx="2085169" cy="461665"/>
          </a:xfrm>
          <a:prstGeom prst="rect">
            <a:avLst/>
          </a:prstGeom>
          <a:noFill/>
          <a:effectLst/>
        </p:spPr>
        <p:txBody>
          <a:bodyPr wrap="square" rtlCol="0" anchor="ctr">
            <a:spAutoFit/>
          </a:bodyPr>
          <a:lstStyle/>
          <a:p>
            <a:pPr algn="ctr"/>
            <a:r>
              <a:rPr lang="en-GB" sz="2400" b="1" spc="50" dirty="0">
                <a:ln w="12700">
                  <a:solidFill>
                    <a:schemeClr val="tx1"/>
                  </a:solidFill>
                </a:ln>
                <a:blipFill>
                  <a:blip r:embed="rId3"/>
                  <a:stretch>
                    <a:fillRect/>
                  </a:stretch>
                </a:blipFill>
                <a:effectLst>
                  <a:outerShdw blurRad="50800" dist="50800" dir="1200000" algn="ctr" rotWithShape="0">
                    <a:schemeClr val="tx1">
                      <a:alpha val="75000"/>
                    </a:schemeClr>
                  </a:outerShdw>
                </a:effectLst>
                <a:latin typeface="Century Gothic" panose="020B0502020202020204" pitchFamily="34" charset="0"/>
              </a:rPr>
              <a:t>Listening</a:t>
            </a:r>
          </a:p>
        </p:txBody>
      </p:sp>
      <p:sp>
        <p:nvSpPr>
          <p:cNvPr id="21" name="TextBox 20">
            <a:extLst>
              <a:ext uri="{FF2B5EF4-FFF2-40B4-BE49-F238E27FC236}">
                <a16:creationId xmlns:a16="http://schemas.microsoft.com/office/drawing/2014/main" id="{93FF7F1F-958C-D794-8542-71BB62C21FBA}"/>
              </a:ext>
            </a:extLst>
          </p:cNvPr>
          <p:cNvSpPr txBox="1"/>
          <p:nvPr/>
        </p:nvSpPr>
        <p:spPr>
          <a:xfrm>
            <a:off x="4613389" y="2888868"/>
            <a:ext cx="2085169" cy="461665"/>
          </a:xfrm>
          <a:prstGeom prst="rect">
            <a:avLst/>
          </a:prstGeom>
          <a:noFill/>
          <a:effectLst/>
        </p:spPr>
        <p:txBody>
          <a:bodyPr wrap="square" rtlCol="0" anchor="ctr">
            <a:spAutoFit/>
          </a:bodyPr>
          <a:lstStyle/>
          <a:p>
            <a:pPr algn="ctr"/>
            <a:r>
              <a:rPr lang="en-GB" sz="2400" b="1" spc="50" dirty="0">
                <a:ln w="12700">
                  <a:solidFill>
                    <a:schemeClr val="tx1"/>
                  </a:solidFill>
                </a:ln>
                <a:blipFill>
                  <a:blip r:embed="rId3"/>
                  <a:stretch>
                    <a:fillRect/>
                  </a:stretch>
                </a:blipFill>
                <a:effectLst>
                  <a:outerShdw blurRad="50800" dist="50800" dir="1200000" algn="ctr" rotWithShape="0">
                    <a:schemeClr val="tx1">
                      <a:alpha val="75000"/>
                    </a:schemeClr>
                  </a:outerShdw>
                </a:effectLst>
                <a:latin typeface="Century Gothic" panose="020B0502020202020204" pitchFamily="34" charset="0"/>
              </a:rPr>
              <a:t>Learning</a:t>
            </a:r>
          </a:p>
        </p:txBody>
      </p:sp>
      <p:sp>
        <p:nvSpPr>
          <p:cNvPr id="22" name="TextBox 21">
            <a:extLst>
              <a:ext uri="{FF2B5EF4-FFF2-40B4-BE49-F238E27FC236}">
                <a16:creationId xmlns:a16="http://schemas.microsoft.com/office/drawing/2014/main" id="{4E4AE22E-A9E5-1926-4E4F-9E202306EC49}"/>
              </a:ext>
            </a:extLst>
          </p:cNvPr>
          <p:cNvSpPr txBox="1"/>
          <p:nvPr/>
        </p:nvSpPr>
        <p:spPr>
          <a:xfrm>
            <a:off x="6773733" y="2888868"/>
            <a:ext cx="2085169" cy="461665"/>
          </a:xfrm>
          <a:prstGeom prst="rect">
            <a:avLst/>
          </a:prstGeom>
          <a:noFill/>
          <a:effectLst/>
        </p:spPr>
        <p:txBody>
          <a:bodyPr wrap="square" rtlCol="0" anchor="ctr">
            <a:spAutoFit/>
          </a:bodyPr>
          <a:lstStyle/>
          <a:p>
            <a:pPr algn="ctr"/>
            <a:r>
              <a:rPr lang="en-GB" sz="2400" b="1" spc="50" dirty="0">
                <a:ln w="12700">
                  <a:solidFill>
                    <a:schemeClr val="tx1"/>
                  </a:solidFill>
                </a:ln>
                <a:blipFill>
                  <a:blip r:embed="rId3"/>
                  <a:stretch>
                    <a:fillRect/>
                  </a:stretch>
                </a:blipFill>
                <a:effectLst>
                  <a:outerShdw blurRad="50800" dist="50800" dir="1200000" algn="ctr" rotWithShape="0">
                    <a:schemeClr val="tx1">
                      <a:alpha val="75000"/>
                    </a:schemeClr>
                  </a:outerShdw>
                </a:effectLst>
                <a:latin typeface="Century Gothic" panose="020B0502020202020204" pitchFamily="34" charset="0"/>
              </a:rPr>
              <a:t>Yielding</a:t>
            </a:r>
          </a:p>
        </p:txBody>
      </p:sp>
      <p:sp>
        <p:nvSpPr>
          <p:cNvPr id="23" name="TextBox 22">
            <a:extLst>
              <a:ext uri="{FF2B5EF4-FFF2-40B4-BE49-F238E27FC236}">
                <a16:creationId xmlns:a16="http://schemas.microsoft.com/office/drawing/2014/main" id="{0D72B746-653D-7F67-7389-42E1A9A94AED}"/>
              </a:ext>
            </a:extLst>
          </p:cNvPr>
          <p:cNvSpPr txBox="1"/>
          <p:nvPr/>
        </p:nvSpPr>
        <p:spPr>
          <a:xfrm>
            <a:off x="2669676" y="1558958"/>
            <a:ext cx="1723545" cy="1200329"/>
          </a:xfrm>
          <a:prstGeom prst="rect">
            <a:avLst/>
          </a:prstGeom>
          <a:noFill/>
          <a:effectLst/>
        </p:spPr>
        <p:txBody>
          <a:bodyPr wrap="square" rtlCol="0" anchor="ctr">
            <a:spAutoFit/>
          </a:bodyPr>
          <a:lstStyle/>
          <a:p>
            <a:pPr algn="ctr"/>
            <a:r>
              <a:rPr lang="en-GB" sz="7200" b="1" spc="50" dirty="0">
                <a:ln w="12700">
                  <a:solidFill>
                    <a:schemeClr val="tx1"/>
                  </a:solidFill>
                </a:ln>
                <a:blipFill>
                  <a:blip r:embed="rId3"/>
                  <a:stretch>
                    <a:fillRect/>
                  </a:stretch>
                </a:blipFill>
                <a:effectLst>
                  <a:outerShdw blurRad="50800" dist="50800" dir="1200000" algn="ctr" rotWithShape="0">
                    <a:schemeClr val="tx1">
                      <a:alpha val="75000"/>
                    </a:schemeClr>
                  </a:outerShdw>
                </a:effectLst>
                <a:latin typeface="Century Gothic" panose="020B0502020202020204" pitchFamily="34" charset="0"/>
              </a:rPr>
              <a:t>L</a:t>
            </a:r>
          </a:p>
        </p:txBody>
      </p:sp>
      <p:sp>
        <p:nvSpPr>
          <p:cNvPr id="24" name="TextBox 23">
            <a:extLst>
              <a:ext uri="{FF2B5EF4-FFF2-40B4-BE49-F238E27FC236}">
                <a16:creationId xmlns:a16="http://schemas.microsoft.com/office/drawing/2014/main" id="{73AC6789-5E30-BB23-D693-E118E8D726B2}"/>
              </a:ext>
            </a:extLst>
          </p:cNvPr>
          <p:cNvSpPr txBox="1"/>
          <p:nvPr/>
        </p:nvSpPr>
        <p:spPr>
          <a:xfrm>
            <a:off x="4794201" y="1558958"/>
            <a:ext cx="1723545" cy="1200329"/>
          </a:xfrm>
          <a:prstGeom prst="rect">
            <a:avLst/>
          </a:prstGeom>
          <a:noFill/>
          <a:effectLst/>
        </p:spPr>
        <p:txBody>
          <a:bodyPr wrap="square" rtlCol="0" anchor="ctr">
            <a:spAutoFit/>
          </a:bodyPr>
          <a:lstStyle/>
          <a:p>
            <a:pPr algn="ctr"/>
            <a:r>
              <a:rPr lang="en-GB" sz="7200" b="1" spc="50" dirty="0">
                <a:ln w="12700">
                  <a:solidFill>
                    <a:schemeClr val="tx1"/>
                  </a:solidFill>
                </a:ln>
                <a:blipFill>
                  <a:blip r:embed="rId3"/>
                  <a:stretch>
                    <a:fillRect/>
                  </a:stretch>
                </a:blipFill>
                <a:effectLst>
                  <a:outerShdw blurRad="50800" dist="50800" dir="1200000" algn="ctr" rotWithShape="0">
                    <a:schemeClr val="tx1">
                      <a:alpha val="75000"/>
                    </a:schemeClr>
                  </a:outerShdw>
                </a:effectLst>
                <a:latin typeface="Century Gothic" panose="020B0502020202020204" pitchFamily="34" charset="0"/>
              </a:rPr>
              <a:t>L</a:t>
            </a:r>
          </a:p>
        </p:txBody>
      </p:sp>
      <p:sp>
        <p:nvSpPr>
          <p:cNvPr id="25" name="TextBox 24">
            <a:extLst>
              <a:ext uri="{FF2B5EF4-FFF2-40B4-BE49-F238E27FC236}">
                <a16:creationId xmlns:a16="http://schemas.microsoft.com/office/drawing/2014/main" id="{F66DF745-A719-DED8-364A-9CA7839E88B4}"/>
              </a:ext>
            </a:extLst>
          </p:cNvPr>
          <p:cNvSpPr txBox="1"/>
          <p:nvPr/>
        </p:nvSpPr>
        <p:spPr>
          <a:xfrm>
            <a:off x="6954545" y="1558958"/>
            <a:ext cx="1723545" cy="1200329"/>
          </a:xfrm>
          <a:prstGeom prst="rect">
            <a:avLst/>
          </a:prstGeom>
          <a:noFill/>
          <a:effectLst/>
        </p:spPr>
        <p:txBody>
          <a:bodyPr wrap="square" rtlCol="0" anchor="ctr">
            <a:spAutoFit/>
          </a:bodyPr>
          <a:lstStyle/>
          <a:p>
            <a:pPr algn="ctr"/>
            <a:r>
              <a:rPr lang="en-GB" sz="7200" b="1" spc="50" dirty="0">
                <a:ln w="12700">
                  <a:solidFill>
                    <a:schemeClr val="tx1"/>
                  </a:solidFill>
                </a:ln>
                <a:blipFill>
                  <a:blip r:embed="rId3"/>
                  <a:stretch>
                    <a:fillRect/>
                  </a:stretch>
                </a:blipFill>
                <a:effectLst>
                  <a:outerShdw blurRad="50800" dist="50800" dir="1200000" algn="ctr" rotWithShape="0">
                    <a:schemeClr val="tx1">
                      <a:alpha val="75000"/>
                    </a:schemeClr>
                  </a:outerShdw>
                </a:effectLst>
                <a:latin typeface="Century Gothic" panose="020B0502020202020204" pitchFamily="34" charset="0"/>
              </a:rPr>
              <a:t>Y</a:t>
            </a:r>
          </a:p>
        </p:txBody>
      </p:sp>
      <p:sp>
        <p:nvSpPr>
          <p:cNvPr id="26" name="TextBox 25">
            <a:extLst>
              <a:ext uri="{FF2B5EF4-FFF2-40B4-BE49-F238E27FC236}">
                <a16:creationId xmlns:a16="http://schemas.microsoft.com/office/drawing/2014/main" id="{541EF5B4-6226-E5FC-C7D8-22E94D331B79}"/>
              </a:ext>
            </a:extLst>
          </p:cNvPr>
          <p:cNvSpPr txBox="1"/>
          <p:nvPr/>
        </p:nvSpPr>
        <p:spPr>
          <a:xfrm>
            <a:off x="303583" y="3524381"/>
            <a:ext cx="2185918" cy="2643970"/>
          </a:xfrm>
          <a:prstGeom prst="rect">
            <a:avLst/>
          </a:prstGeom>
          <a:noFill/>
        </p:spPr>
        <p:txBody>
          <a:bodyPr wrap="square" lIns="90000" tIns="90000" rIns="90000" bIns="90000" anchor="ctr" anchorCtr="0">
            <a:sp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Allies can take </a:t>
            </a:r>
            <a:r>
              <a:rPr lang="en-GB" sz="1600" b="1" spc="50" dirty="0">
                <a:latin typeface="Century Gothic" panose="020B0502020202020204" pitchFamily="34" charset="0"/>
                <a:ea typeface="Lato" panose="020F0502020204030203" pitchFamily="34" charset="0"/>
                <a:cs typeface="Lato" panose="020F0502020204030203" pitchFamily="34" charset="0"/>
              </a:rPr>
              <a:t>action</a:t>
            </a:r>
            <a:r>
              <a:rPr lang="en-GB" sz="1600" spc="50" dirty="0">
                <a:latin typeface="Century Gothic" panose="020B0502020202020204" pitchFamily="34" charset="0"/>
                <a:ea typeface="Lato" panose="020F0502020204030203" pitchFamily="34" charset="0"/>
                <a:cs typeface="Lato" panose="020F0502020204030203" pitchFamily="34" charset="0"/>
              </a:rPr>
              <a:t> such as sharing their </a:t>
            </a:r>
            <a:r>
              <a:rPr lang="en-GB" sz="1600" b="1" spc="50" dirty="0">
                <a:latin typeface="Century Gothic" panose="020B0502020202020204" pitchFamily="34" charset="0"/>
                <a:ea typeface="Lato" panose="020F0502020204030203" pitchFamily="34" charset="0"/>
                <a:cs typeface="Lato" panose="020F0502020204030203" pitchFamily="34" charset="0"/>
              </a:rPr>
              <a:t>preferred pronouns </a:t>
            </a:r>
            <a:r>
              <a:rPr lang="en-GB" sz="1600" spc="50" dirty="0">
                <a:latin typeface="Century Gothic" panose="020B0502020202020204" pitchFamily="34" charset="0"/>
                <a:ea typeface="Lato" panose="020F0502020204030203" pitchFamily="34" charset="0"/>
                <a:cs typeface="Lato" panose="020F0502020204030203" pitchFamily="34" charset="0"/>
              </a:rPr>
              <a:t>and </a:t>
            </a:r>
            <a:r>
              <a:rPr lang="en-GB" sz="1600" b="1" spc="50" dirty="0">
                <a:latin typeface="Century Gothic" panose="020B0502020202020204" pitchFamily="34" charset="0"/>
                <a:ea typeface="Lato" panose="020F0502020204030203" pitchFamily="34" charset="0"/>
                <a:cs typeface="Lato" panose="020F0502020204030203" pitchFamily="34" charset="0"/>
              </a:rPr>
              <a:t>speaking up </a:t>
            </a:r>
            <a:r>
              <a:rPr lang="en-GB" sz="1600" spc="50" dirty="0">
                <a:latin typeface="Century Gothic" panose="020B0502020202020204" pitchFamily="34" charset="0"/>
                <a:ea typeface="Lato" panose="020F0502020204030203" pitchFamily="34" charset="0"/>
                <a:cs typeface="Lato" panose="020F0502020204030203" pitchFamily="34" charset="0"/>
              </a:rPr>
              <a:t>in </a:t>
            </a:r>
            <a:r>
              <a:rPr lang="en-GB" sz="1600" b="1" spc="50" dirty="0">
                <a:latin typeface="Century Gothic" panose="020B0502020202020204" pitchFamily="34" charset="0"/>
                <a:ea typeface="Lato" panose="020F0502020204030203" pitchFamily="34" charset="0"/>
                <a:cs typeface="Lato" panose="020F0502020204030203" pitchFamily="34" charset="0"/>
              </a:rPr>
              <a:t>support</a:t>
            </a:r>
            <a:r>
              <a:rPr lang="en-GB" sz="1600" spc="50" dirty="0">
                <a:latin typeface="Century Gothic" panose="020B0502020202020204" pitchFamily="34" charset="0"/>
                <a:ea typeface="Lato" panose="020F0502020204030203" pitchFamily="34" charset="0"/>
                <a:cs typeface="Lato" panose="020F0502020204030203" pitchFamily="34" charset="0"/>
              </a:rPr>
              <a:t> when there are conversations that include forms of </a:t>
            </a:r>
            <a:r>
              <a:rPr lang="en-GB" sz="1600" b="1" spc="50" dirty="0">
                <a:latin typeface="Century Gothic" panose="020B0502020202020204" pitchFamily="34" charset="0"/>
                <a:ea typeface="Lato" panose="020F0502020204030203" pitchFamily="34" charset="0"/>
                <a:cs typeface="Lato" panose="020F0502020204030203" pitchFamily="34" charset="0"/>
              </a:rPr>
              <a:t>discrimination</a:t>
            </a:r>
            <a:r>
              <a:rPr lang="en-GB" sz="1600" spc="50" dirty="0">
                <a:latin typeface="Century Gothic" panose="020B0502020202020204" pitchFamily="34" charset="0"/>
                <a:ea typeface="Lato" panose="020F0502020204030203" pitchFamily="34" charset="0"/>
                <a:cs typeface="Lato" panose="020F0502020204030203" pitchFamily="34" charset="0"/>
              </a:rPr>
              <a:t>.  </a:t>
            </a:r>
          </a:p>
        </p:txBody>
      </p:sp>
      <p:sp>
        <p:nvSpPr>
          <p:cNvPr id="27" name="TextBox 26">
            <a:extLst>
              <a:ext uri="{FF2B5EF4-FFF2-40B4-BE49-F238E27FC236}">
                <a16:creationId xmlns:a16="http://schemas.microsoft.com/office/drawing/2014/main" id="{D79EA6BD-D920-83E6-187C-7BCDF7CD9D5F}"/>
              </a:ext>
            </a:extLst>
          </p:cNvPr>
          <p:cNvSpPr txBox="1"/>
          <p:nvPr/>
        </p:nvSpPr>
        <p:spPr>
          <a:xfrm>
            <a:off x="2488863" y="3524381"/>
            <a:ext cx="2085170" cy="2643970"/>
          </a:xfrm>
          <a:prstGeom prst="rect">
            <a:avLst/>
          </a:prstGeom>
          <a:noFill/>
        </p:spPr>
        <p:txBody>
          <a:bodyPr wrap="square" lIns="90000" tIns="90000" rIns="90000" bIns="90000" anchor="ctr" anchorCtr="0">
            <a:sp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Being an ally can be as </a:t>
            </a:r>
            <a:r>
              <a:rPr lang="en-GB" sz="1600" b="1" spc="50" dirty="0">
                <a:latin typeface="Century Gothic" panose="020B0502020202020204" pitchFamily="34" charset="0"/>
                <a:ea typeface="Lato" panose="020F0502020204030203" pitchFamily="34" charset="0"/>
                <a:cs typeface="Lato" panose="020F0502020204030203" pitchFamily="34" charset="0"/>
              </a:rPr>
              <a:t>simple</a:t>
            </a:r>
            <a:r>
              <a:rPr lang="en-GB" sz="1600" spc="50" dirty="0">
                <a:latin typeface="Century Gothic" panose="020B0502020202020204" pitchFamily="34" charset="0"/>
                <a:ea typeface="Lato" panose="020F0502020204030203" pitchFamily="34" charset="0"/>
                <a:cs typeface="Lato" panose="020F0502020204030203" pitchFamily="34" charset="0"/>
              </a:rPr>
              <a:t> as </a:t>
            </a:r>
            <a:r>
              <a:rPr lang="en-GB" sz="1600" b="1" spc="50" dirty="0">
                <a:latin typeface="Century Gothic" panose="020B0502020202020204" pitchFamily="34" charset="0"/>
                <a:ea typeface="Lato" panose="020F0502020204030203" pitchFamily="34" charset="0"/>
                <a:cs typeface="Lato" panose="020F0502020204030203" pitchFamily="34" charset="0"/>
              </a:rPr>
              <a:t>listening</a:t>
            </a:r>
            <a:r>
              <a:rPr lang="en-GB" sz="1600" spc="50" dirty="0">
                <a:latin typeface="Century Gothic" panose="020B0502020202020204" pitchFamily="34" charset="0"/>
                <a:ea typeface="Lato" panose="020F0502020204030203" pitchFamily="34" charset="0"/>
                <a:cs typeface="Lato" panose="020F0502020204030203" pitchFamily="34" charset="0"/>
              </a:rPr>
              <a:t> to someone and </a:t>
            </a:r>
            <a:r>
              <a:rPr lang="en-GB" sz="1600" b="1" spc="50" dirty="0">
                <a:latin typeface="Century Gothic" panose="020B0502020202020204" pitchFamily="34" charset="0"/>
                <a:ea typeface="Lato" panose="020F0502020204030203" pitchFamily="34" charset="0"/>
                <a:cs typeface="Lato" panose="020F0502020204030203" pitchFamily="34" charset="0"/>
              </a:rPr>
              <a:t>accepting</a:t>
            </a:r>
            <a:r>
              <a:rPr lang="en-GB" sz="1600" spc="50" dirty="0">
                <a:latin typeface="Century Gothic" panose="020B0502020202020204" pitchFamily="34" charset="0"/>
                <a:ea typeface="Lato" panose="020F0502020204030203" pitchFamily="34" charset="0"/>
                <a:cs typeface="Lato" panose="020F0502020204030203" pitchFamily="34" charset="0"/>
              </a:rPr>
              <a:t> someone’s </a:t>
            </a:r>
            <a:r>
              <a:rPr lang="en-GB" sz="1600" b="1" spc="50" dirty="0">
                <a:latin typeface="Century Gothic" panose="020B0502020202020204" pitchFamily="34" charset="0"/>
                <a:ea typeface="Lato" panose="020F0502020204030203" pitchFamily="34" charset="0"/>
                <a:cs typeface="Lato" panose="020F0502020204030203" pitchFamily="34" charset="0"/>
              </a:rPr>
              <a:t>experiences</a:t>
            </a:r>
            <a:r>
              <a:rPr lang="en-GB" sz="1600" spc="50" dirty="0">
                <a:latin typeface="Century Gothic" panose="020B0502020202020204" pitchFamily="34" charset="0"/>
                <a:ea typeface="Lato" panose="020F0502020204030203" pitchFamily="34" charset="0"/>
                <a:cs typeface="Lato" panose="020F0502020204030203" pitchFamily="34" charset="0"/>
              </a:rPr>
              <a:t> are </a:t>
            </a:r>
            <a:r>
              <a:rPr lang="en-GB" sz="1600" b="1" spc="50" dirty="0">
                <a:latin typeface="Century Gothic" panose="020B0502020202020204" pitchFamily="34" charset="0"/>
                <a:ea typeface="Lato" panose="020F0502020204030203" pitchFamily="34" charset="0"/>
                <a:cs typeface="Lato" panose="020F0502020204030203" pitchFamily="34" charset="0"/>
              </a:rPr>
              <a:t>valid</a:t>
            </a:r>
            <a:r>
              <a:rPr lang="en-GB" sz="1600" spc="50" dirty="0">
                <a:latin typeface="Century Gothic" panose="020B0502020202020204" pitchFamily="34" charset="0"/>
                <a:ea typeface="Lato" panose="020F0502020204030203" pitchFamily="34" charset="0"/>
                <a:cs typeface="Lato" panose="020F0502020204030203" pitchFamily="34" charset="0"/>
              </a:rPr>
              <a:t>. It’s </a:t>
            </a:r>
            <a:r>
              <a:rPr lang="en-GB" sz="1600" b="1" spc="50" dirty="0">
                <a:latin typeface="Century Gothic" panose="020B0502020202020204" pitchFamily="34" charset="0"/>
                <a:ea typeface="Lato" panose="020F0502020204030203" pitchFamily="34" charset="0"/>
                <a:cs typeface="Lato" panose="020F0502020204030203" pitchFamily="34" charset="0"/>
              </a:rPr>
              <a:t>not</a:t>
            </a:r>
            <a:r>
              <a:rPr lang="en-GB" sz="1600" spc="50" dirty="0">
                <a:latin typeface="Century Gothic" panose="020B0502020202020204" pitchFamily="34" charset="0"/>
                <a:ea typeface="Lato" panose="020F0502020204030203" pitchFamily="34" charset="0"/>
                <a:cs typeface="Lato" panose="020F0502020204030203" pitchFamily="34" charset="0"/>
              </a:rPr>
              <a:t> always about </a:t>
            </a:r>
            <a:r>
              <a:rPr lang="en-GB" sz="1600" b="1" spc="50" dirty="0">
                <a:latin typeface="Century Gothic" panose="020B0502020202020204" pitchFamily="34" charset="0"/>
                <a:ea typeface="Lato" panose="020F0502020204030203" pitchFamily="34" charset="0"/>
                <a:cs typeface="Lato" panose="020F0502020204030203" pitchFamily="34" charset="0"/>
              </a:rPr>
              <a:t>offering</a:t>
            </a:r>
            <a:r>
              <a:rPr lang="en-GB" sz="1600" spc="50" dirty="0">
                <a:latin typeface="Century Gothic" panose="020B0502020202020204" pitchFamily="34" charset="0"/>
                <a:ea typeface="Lato" panose="020F0502020204030203" pitchFamily="34" charset="0"/>
                <a:cs typeface="Lato" panose="020F0502020204030203" pitchFamily="34" charset="0"/>
              </a:rPr>
              <a:t> </a:t>
            </a:r>
            <a:r>
              <a:rPr lang="en-GB" sz="1600" b="1" spc="50" dirty="0">
                <a:latin typeface="Century Gothic" panose="020B0502020202020204" pitchFamily="34" charset="0"/>
                <a:ea typeface="Lato" panose="020F0502020204030203" pitchFamily="34" charset="0"/>
                <a:cs typeface="Lato" panose="020F0502020204030203" pitchFamily="34" charset="0"/>
              </a:rPr>
              <a:t>solutions.</a:t>
            </a:r>
            <a:endParaRPr lang="en-GB" sz="1600" spc="50" dirty="0">
              <a:latin typeface="Century Gothic" panose="020B0502020202020204" pitchFamily="34" charset="0"/>
              <a:ea typeface="Lato" panose="020F0502020204030203" pitchFamily="34" charset="0"/>
              <a:cs typeface="Lato" panose="020F0502020204030203" pitchFamily="34" charset="0"/>
            </a:endParaRPr>
          </a:p>
        </p:txBody>
      </p:sp>
      <p:sp>
        <p:nvSpPr>
          <p:cNvPr id="28" name="TextBox 27">
            <a:extLst>
              <a:ext uri="{FF2B5EF4-FFF2-40B4-BE49-F238E27FC236}">
                <a16:creationId xmlns:a16="http://schemas.microsoft.com/office/drawing/2014/main" id="{98C5215B-4486-7507-01CE-B91E1A42C1F2}"/>
              </a:ext>
            </a:extLst>
          </p:cNvPr>
          <p:cNvSpPr txBox="1"/>
          <p:nvPr/>
        </p:nvSpPr>
        <p:spPr>
          <a:xfrm>
            <a:off x="4724105" y="3524381"/>
            <a:ext cx="1863737" cy="2643970"/>
          </a:xfrm>
          <a:prstGeom prst="rect">
            <a:avLst/>
          </a:prstGeom>
          <a:noFill/>
        </p:spPr>
        <p:txBody>
          <a:bodyPr wrap="square" lIns="90000" tIns="90000" rIns="90000" bIns="90000" anchor="ctr" anchorCtr="0">
            <a:spAutoFit/>
          </a:bodyPr>
          <a:lstStyle/>
          <a:p>
            <a:pPr algn="ctr"/>
            <a:r>
              <a:rPr lang="en-GB" sz="1600" b="1" spc="50" dirty="0">
                <a:latin typeface="Century Gothic" panose="020B0502020202020204" pitchFamily="34" charset="0"/>
                <a:ea typeface="Lato" panose="020F0502020204030203" pitchFamily="34" charset="0"/>
                <a:cs typeface="Lato" panose="020F0502020204030203" pitchFamily="34" charset="0"/>
              </a:rPr>
              <a:t>Self-education</a:t>
            </a:r>
            <a:r>
              <a:rPr lang="en-GB" sz="1600" spc="50" dirty="0">
                <a:latin typeface="Century Gothic" panose="020B0502020202020204" pitchFamily="34" charset="0"/>
                <a:ea typeface="Lato" panose="020F0502020204030203" pitchFamily="34" charset="0"/>
                <a:cs typeface="Lato" panose="020F0502020204030203" pitchFamily="34" charset="0"/>
              </a:rPr>
              <a:t> is a part of being an ally. It </a:t>
            </a:r>
            <a:r>
              <a:rPr lang="en-GB" sz="1600" b="1" spc="50" dirty="0">
                <a:latin typeface="Century Gothic" panose="020B0502020202020204" pitchFamily="34" charset="0"/>
                <a:ea typeface="Lato" panose="020F0502020204030203" pitchFamily="34" charset="0"/>
                <a:cs typeface="Lato" panose="020F0502020204030203" pitchFamily="34" charset="0"/>
              </a:rPr>
              <a:t>shouldn’t always </a:t>
            </a:r>
            <a:r>
              <a:rPr lang="en-GB" sz="1600" spc="50" dirty="0">
                <a:latin typeface="Century Gothic" panose="020B0502020202020204" pitchFamily="34" charset="0"/>
                <a:ea typeface="Lato" panose="020F0502020204030203" pitchFamily="34" charset="0"/>
                <a:cs typeface="Lato" panose="020F0502020204030203" pitchFamily="34" charset="0"/>
              </a:rPr>
              <a:t>be on an LGBTQ+ person to </a:t>
            </a:r>
            <a:r>
              <a:rPr lang="en-GB" sz="1600" b="1" spc="50" dirty="0">
                <a:latin typeface="Century Gothic" panose="020B0502020202020204" pitchFamily="34" charset="0"/>
                <a:ea typeface="Lato" panose="020F0502020204030203" pitchFamily="34" charset="0"/>
                <a:cs typeface="Lato" panose="020F0502020204030203" pitchFamily="34" charset="0"/>
              </a:rPr>
              <a:t>explain</a:t>
            </a:r>
            <a:r>
              <a:rPr lang="en-GB" sz="1600" spc="50" dirty="0">
                <a:latin typeface="Century Gothic" panose="020B0502020202020204" pitchFamily="34" charset="0"/>
                <a:ea typeface="Lato" panose="020F0502020204030203" pitchFamily="34" charset="0"/>
                <a:cs typeface="Lato" panose="020F0502020204030203" pitchFamily="34" charset="0"/>
              </a:rPr>
              <a:t> </a:t>
            </a:r>
            <a:r>
              <a:rPr lang="en-GB" sz="1600" b="1" spc="50" dirty="0">
                <a:latin typeface="Century Gothic" panose="020B0502020202020204" pitchFamily="34" charset="0"/>
                <a:ea typeface="Lato" panose="020F0502020204030203" pitchFamily="34" charset="0"/>
                <a:cs typeface="Lato" panose="020F0502020204030203" pitchFamily="34" charset="0"/>
              </a:rPr>
              <a:t>identities</a:t>
            </a:r>
            <a:r>
              <a:rPr lang="en-GB" sz="1600" spc="50" dirty="0">
                <a:latin typeface="Century Gothic" panose="020B0502020202020204" pitchFamily="34" charset="0"/>
                <a:ea typeface="Lato" panose="020F0502020204030203" pitchFamily="34" charset="0"/>
                <a:cs typeface="Lato" panose="020F0502020204030203" pitchFamily="34" charset="0"/>
              </a:rPr>
              <a:t> or </a:t>
            </a:r>
            <a:r>
              <a:rPr lang="en-GB" sz="1600" b="1" spc="50" dirty="0">
                <a:latin typeface="Century Gothic" panose="020B0502020202020204" pitchFamily="34" charset="0"/>
                <a:ea typeface="Lato" panose="020F0502020204030203" pitchFamily="34" charset="0"/>
                <a:cs typeface="Lato" panose="020F0502020204030203" pitchFamily="34" charset="0"/>
              </a:rPr>
              <a:t>talk</a:t>
            </a:r>
            <a:r>
              <a:rPr lang="en-GB" sz="1600" spc="50" dirty="0">
                <a:latin typeface="Century Gothic" panose="020B0502020202020204" pitchFamily="34" charset="0"/>
                <a:ea typeface="Lato" panose="020F0502020204030203" pitchFamily="34" charset="0"/>
                <a:cs typeface="Lato" panose="020F0502020204030203" pitchFamily="34" charset="0"/>
              </a:rPr>
              <a:t> </a:t>
            </a:r>
            <a:r>
              <a:rPr lang="en-GB" sz="1600" b="1" spc="50" dirty="0">
                <a:latin typeface="Century Gothic" panose="020B0502020202020204" pitchFamily="34" charset="0"/>
                <a:ea typeface="Lato" panose="020F0502020204030203" pitchFamily="34" charset="0"/>
                <a:cs typeface="Lato" panose="020F0502020204030203" pitchFamily="34" charset="0"/>
              </a:rPr>
              <a:t>through</a:t>
            </a:r>
            <a:r>
              <a:rPr lang="en-GB" sz="1600" spc="50" dirty="0">
                <a:latin typeface="Century Gothic" panose="020B0502020202020204" pitchFamily="34" charset="0"/>
                <a:ea typeface="Lato" panose="020F0502020204030203" pitchFamily="34" charset="0"/>
                <a:cs typeface="Lato" panose="020F0502020204030203" pitchFamily="34" charset="0"/>
              </a:rPr>
              <a:t> </a:t>
            </a:r>
            <a:r>
              <a:rPr lang="en-GB" sz="1600" b="1" spc="50" dirty="0">
                <a:latin typeface="Century Gothic" panose="020B0502020202020204" pitchFamily="34" charset="0"/>
                <a:ea typeface="Lato" panose="020F0502020204030203" pitchFamily="34" charset="0"/>
                <a:cs typeface="Lato" panose="020F0502020204030203" pitchFamily="34" charset="0"/>
              </a:rPr>
              <a:t>issues</a:t>
            </a:r>
            <a:r>
              <a:rPr lang="en-GB" sz="1600" spc="50" dirty="0">
                <a:latin typeface="Century Gothic" panose="020B0502020202020204" pitchFamily="34" charset="0"/>
                <a:ea typeface="Lato" panose="020F0502020204030203" pitchFamily="34" charset="0"/>
                <a:cs typeface="Lato" panose="020F0502020204030203" pitchFamily="34" charset="0"/>
              </a:rPr>
              <a:t>. </a:t>
            </a:r>
          </a:p>
        </p:txBody>
      </p:sp>
      <p:sp>
        <p:nvSpPr>
          <p:cNvPr id="29" name="TextBox 28">
            <a:extLst>
              <a:ext uri="{FF2B5EF4-FFF2-40B4-BE49-F238E27FC236}">
                <a16:creationId xmlns:a16="http://schemas.microsoft.com/office/drawing/2014/main" id="{EBC99DF4-0402-E6A5-889E-E4C90641E6CE}"/>
              </a:ext>
            </a:extLst>
          </p:cNvPr>
          <p:cNvSpPr txBox="1"/>
          <p:nvPr/>
        </p:nvSpPr>
        <p:spPr>
          <a:xfrm>
            <a:off x="6773732" y="3524381"/>
            <a:ext cx="2085170" cy="2643970"/>
          </a:xfrm>
          <a:prstGeom prst="rect">
            <a:avLst/>
          </a:prstGeom>
          <a:noFill/>
        </p:spPr>
        <p:txBody>
          <a:bodyPr wrap="square" lIns="90000" tIns="90000" rIns="90000" bIns="90000" anchor="ctr" anchorCtr="0">
            <a:spAutoFit/>
          </a:bodyPr>
          <a:lstStyle/>
          <a:p>
            <a:pPr algn="ctr"/>
            <a:r>
              <a:rPr lang="en-GB" sz="1600" b="1" spc="50" dirty="0">
                <a:latin typeface="Century Gothic" panose="020B0502020202020204" pitchFamily="34" charset="0"/>
                <a:ea typeface="Lato" panose="020F0502020204030203" pitchFamily="34" charset="0"/>
                <a:cs typeface="Lato" panose="020F0502020204030203" pitchFamily="34" charset="0"/>
              </a:rPr>
              <a:t>Yielding </a:t>
            </a:r>
            <a:r>
              <a:rPr lang="en-GB" sz="1600" spc="50" dirty="0">
                <a:latin typeface="Century Gothic" panose="020B0502020202020204" pitchFamily="34" charset="0"/>
                <a:ea typeface="Lato" panose="020F0502020204030203" pitchFamily="34" charset="0"/>
                <a:cs typeface="Lato" panose="020F0502020204030203" pitchFamily="34" charset="0"/>
              </a:rPr>
              <a:t>is when an ally takes a </a:t>
            </a:r>
            <a:r>
              <a:rPr lang="en-GB" sz="1600" b="1" spc="50" dirty="0">
                <a:latin typeface="Century Gothic" panose="020B0502020202020204" pitchFamily="34" charset="0"/>
                <a:ea typeface="Lato" panose="020F0502020204030203" pitchFamily="34" charset="0"/>
                <a:cs typeface="Lato" panose="020F0502020204030203" pitchFamily="34" charset="0"/>
              </a:rPr>
              <a:t>step back</a:t>
            </a:r>
            <a:r>
              <a:rPr lang="en-GB" sz="1600" spc="50" dirty="0">
                <a:latin typeface="Century Gothic" panose="020B0502020202020204" pitchFamily="34" charset="0"/>
                <a:ea typeface="Lato" panose="020F0502020204030203" pitchFamily="34" charset="0"/>
                <a:cs typeface="Lato" panose="020F0502020204030203" pitchFamily="34" charset="0"/>
              </a:rPr>
              <a:t>. Sometimes getting involved could cause more problems. </a:t>
            </a:r>
            <a:r>
              <a:rPr lang="en-GB" sz="1600" b="1" spc="50" dirty="0">
                <a:latin typeface="Century Gothic" panose="020B0502020202020204" pitchFamily="34" charset="0"/>
                <a:ea typeface="Lato" panose="020F0502020204030203" pitchFamily="34" charset="0"/>
                <a:cs typeface="Lato" panose="020F0502020204030203" pitchFamily="34" charset="0"/>
              </a:rPr>
              <a:t>Life</a:t>
            </a:r>
            <a:r>
              <a:rPr lang="en-GB" sz="1600" spc="50" dirty="0">
                <a:latin typeface="Century Gothic" panose="020B0502020202020204" pitchFamily="34" charset="0"/>
                <a:ea typeface="Lato" panose="020F0502020204030203" pitchFamily="34" charset="0"/>
                <a:cs typeface="Lato" panose="020F0502020204030203" pitchFamily="34" charset="0"/>
              </a:rPr>
              <a:t> can be </a:t>
            </a:r>
            <a:r>
              <a:rPr lang="en-GB" sz="1600" b="1" spc="50" dirty="0">
                <a:latin typeface="Century Gothic" panose="020B0502020202020204" pitchFamily="34" charset="0"/>
                <a:ea typeface="Lato" panose="020F0502020204030203" pitchFamily="34" charset="0"/>
                <a:cs typeface="Lato" panose="020F0502020204030203" pitchFamily="34" charset="0"/>
              </a:rPr>
              <a:t>very different </a:t>
            </a:r>
            <a:r>
              <a:rPr lang="en-GB" sz="1600" spc="50" dirty="0">
                <a:latin typeface="Century Gothic" panose="020B0502020202020204" pitchFamily="34" charset="0"/>
                <a:ea typeface="Lato" panose="020F0502020204030203" pitchFamily="34" charset="0"/>
                <a:cs typeface="Lato" panose="020F0502020204030203" pitchFamily="34" charset="0"/>
              </a:rPr>
              <a:t>for </a:t>
            </a:r>
            <a:r>
              <a:rPr lang="en-GB" sz="1600" b="1" spc="50" dirty="0">
                <a:latin typeface="Century Gothic" panose="020B0502020202020204" pitchFamily="34" charset="0"/>
                <a:ea typeface="Lato" panose="020F0502020204030203" pitchFamily="34" charset="0"/>
                <a:cs typeface="Lato" panose="020F0502020204030203" pitchFamily="34" charset="0"/>
              </a:rPr>
              <a:t>different people</a:t>
            </a:r>
            <a:r>
              <a:rPr lang="en-GB" sz="1600" spc="50" dirty="0">
                <a:latin typeface="Century Gothic" panose="020B0502020202020204"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427852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3</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Thinking </a:t>
            </a:r>
            <a:r>
              <a:rPr lang="en-GB" sz="2500" b="1" spc="50" baseline="0" dirty="0" err="1">
                <a:solidFill>
                  <a:schemeClr val="bg1"/>
                </a:solidFill>
                <a:latin typeface="Century Gothic" panose="020B0502020202020204" pitchFamily="34" charset="0"/>
              </a:rPr>
              <a:t>practicALLY</a:t>
            </a:r>
            <a:endParaRPr lang="en-GB" sz="2500" b="1" spc="50" baseline="0"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46AF5CEA-120C-0CC2-FC67-7FFFB17FAAAD}"/>
              </a:ext>
            </a:extLst>
          </p:cNvPr>
          <p:cNvSpPr txBox="1"/>
          <p:nvPr/>
        </p:nvSpPr>
        <p:spPr>
          <a:xfrm>
            <a:off x="1938529" y="2781342"/>
            <a:ext cx="5266943" cy="1810512"/>
          </a:xfrm>
          <a:prstGeom prst="rect">
            <a:avLst/>
          </a:prstGeom>
          <a:solidFill>
            <a:schemeClr val="accent5"/>
          </a:solidFill>
          <a:ln w="19050">
            <a:noFill/>
            <a:extLst>
              <a:ext uri="{C807C97D-BFC1-408E-A445-0C87EB9F89A2}">
                <ask:lineSketchStyleProps xmlns:ask="http://schemas.microsoft.com/office/drawing/2018/sketchyshapes" sd="2649982780">
                  <a:custGeom>
                    <a:avLst/>
                    <a:gdLst>
                      <a:gd name="connsiteX0" fmla="*/ 0 w 3655542"/>
                      <a:gd name="connsiteY0" fmla="*/ 0 h 1930484"/>
                      <a:gd name="connsiteX1" fmla="*/ 572702 w 3655542"/>
                      <a:gd name="connsiteY1" fmla="*/ 0 h 1930484"/>
                      <a:gd name="connsiteX2" fmla="*/ 1255069 w 3655542"/>
                      <a:gd name="connsiteY2" fmla="*/ 0 h 1930484"/>
                      <a:gd name="connsiteX3" fmla="*/ 1791216 w 3655542"/>
                      <a:gd name="connsiteY3" fmla="*/ 0 h 1930484"/>
                      <a:gd name="connsiteX4" fmla="*/ 2327362 w 3655542"/>
                      <a:gd name="connsiteY4" fmla="*/ 0 h 1930484"/>
                      <a:gd name="connsiteX5" fmla="*/ 2936619 w 3655542"/>
                      <a:gd name="connsiteY5" fmla="*/ 0 h 1930484"/>
                      <a:gd name="connsiteX6" fmla="*/ 3655542 w 3655542"/>
                      <a:gd name="connsiteY6" fmla="*/ 0 h 1930484"/>
                      <a:gd name="connsiteX7" fmla="*/ 3655542 w 3655542"/>
                      <a:gd name="connsiteY7" fmla="*/ 682104 h 1930484"/>
                      <a:gd name="connsiteX8" fmla="*/ 3655542 w 3655542"/>
                      <a:gd name="connsiteY8" fmla="*/ 1344904 h 1930484"/>
                      <a:gd name="connsiteX9" fmla="*/ 3655542 w 3655542"/>
                      <a:gd name="connsiteY9" fmla="*/ 1930484 h 1930484"/>
                      <a:gd name="connsiteX10" fmla="*/ 3082840 w 3655542"/>
                      <a:gd name="connsiteY10" fmla="*/ 1930484 h 1930484"/>
                      <a:gd name="connsiteX11" fmla="*/ 2510139 w 3655542"/>
                      <a:gd name="connsiteY11" fmla="*/ 1930484 h 1930484"/>
                      <a:gd name="connsiteX12" fmla="*/ 1827771 w 3655542"/>
                      <a:gd name="connsiteY12" fmla="*/ 1930484 h 1930484"/>
                      <a:gd name="connsiteX13" fmla="*/ 1218514 w 3655542"/>
                      <a:gd name="connsiteY13" fmla="*/ 1930484 h 1930484"/>
                      <a:gd name="connsiteX14" fmla="*/ 572702 w 3655542"/>
                      <a:gd name="connsiteY14" fmla="*/ 1930484 h 1930484"/>
                      <a:gd name="connsiteX15" fmla="*/ 0 w 3655542"/>
                      <a:gd name="connsiteY15" fmla="*/ 1930484 h 1930484"/>
                      <a:gd name="connsiteX16" fmla="*/ 0 w 3655542"/>
                      <a:gd name="connsiteY16" fmla="*/ 1267684 h 1930484"/>
                      <a:gd name="connsiteX17" fmla="*/ 0 w 3655542"/>
                      <a:gd name="connsiteY17" fmla="*/ 662800 h 1930484"/>
                      <a:gd name="connsiteX18" fmla="*/ 0 w 3655542"/>
                      <a:gd name="connsiteY18" fmla="*/ 0 h 193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542" h="1930484" fill="none" extrusionOk="0">
                        <a:moveTo>
                          <a:pt x="0" y="0"/>
                        </a:moveTo>
                        <a:cubicBezTo>
                          <a:pt x="233105" y="8443"/>
                          <a:pt x="369039" y="-22422"/>
                          <a:pt x="572702" y="0"/>
                        </a:cubicBezTo>
                        <a:cubicBezTo>
                          <a:pt x="776365" y="22422"/>
                          <a:pt x="1081431" y="7694"/>
                          <a:pt x="1255069" y="0"/>
                        </a:cubicBezTo>
                        <a:cubicBezTo>
                          <a:pt x="1428707" y="-7694"/>
                          <a:pt x="1574105" y="-21551"/>
                          <a:pt x="1791216" y="0"/>
                        </a:cubicBezTo>
                        <a:cubicBezTo>
                          <a:pt x="2008327" y="21551"/>
                          <a:pt x="2162703" y="-17503"/>
                          <a:pt x="2327362" y="0"/>
                        </a:cubicBezTo>
                        <a:cubicBezTo>
                          <a:pt x="2492021" y="17503"/>
                          <a:pt x="2632548" y="-5457"/>
                          <a:pt x="2936619" y="0"/>
                        </a:cubicBezTo>
                        <a:cubicBezTo>
                          <a:pt x="3240690" y="5457"/>
                          <a:pt x="3350315" y="17061"/>
                          <a:pt x="3655542" y="0"/>
                        </a:cubicBezTo>
                        <a:cubicBezTo>
                          <a:pt x="3645563" y="242266"/>
                          <a:pt x="3637571" y="442319"/>
                          <a:pt x="3655542" y="682104"/>
                        </a:cubicBezTo>
                        <a:cubicBezTo>
                          <a:pt x="3673513" y="921889"/>
                          <a:pt x="3627663" y="1114952"/>
                          <a:pt x="3655542" y="1344904"/>
                        </a:cubicBezTo>
                        <a:cubicBezTo>
                          <a:pt x="3683421" y="1574856"/>
                          <a:pt x="3659178" y="1737246"/>
                          <a:pt x="3655542" y="1930484"/>
                        </a:cubicBezTo>
                        <a:cubicBezTo>
                          <a:pt x="3417838" y="1950232"/>
                          <a:pt x="3295574" y="1909534"/>
                          <a:pt x="3082840" y="1930484"/>
                        </a:cubicBezTo>
                        <a:cubicBezTo>
                          <a:pt x="2870106" y="1951434"/>
                          <a:pt x="2711629" y="1958071"/>
                          <a:pt x="2510139" y="1930484"/>
                        </a:cubicBezTo>
                        <a:cubicBezTo>
                          <a:pt x="2308649" y="1902897"/>
                          <a:pt x="2164308" y="1950768"/>
                          <a:pt x="1827771" y="1930484"/>
                        </a:cubicBezTo>
                        <a:cubicBezTo>
                          <a:pt x="1491234" y="1910200"/>
                          <a:pt x="1349636" y="1907292"/>
                          <a:pt x="1218514" y="1930484"/>
                        </a:cubicBezTo>
                        <a:cubicBezTo>
                          <a:pt x="1087392" y="1953676"/>
                          <a:pt x="799779" y="1919217"/>
                          <a:pt x="572702" y="1930484"/>
                        </a:cubicBezTo>
                        <a:cubicBezTo>
                          <a:pt x="345625" y="1941751"/>
                          <a:pt x="235000" y="1953657"/>
                          <a:pt x="0" y="1930484"/>
                        </a:cubicBezTo>
                        <a:cubicBezTo>
                          <a:pt x="26983" y="1629631"/>
                          <a:pt x="15922" y="1475539"/>
                          <a:pt x="0" y="1267684"/>
                        </a:cubicBezTo>
                        <a:cubicBezTo>
                          <a:pt x="-15922" y="1059829"/>
                          <a:pt x="28489" y="931895"/>
                          <a:pt x="0" y="662800"/>
                        </a:cubicBezTo>
                        <a:cubicBezTo>
                          <a:pt x="-28489" y="393705"/>
                          <a:pt x="-14272" y="164133"/>
                          <a:pt x="0" y="0"/>
                        </a:cubicBezTo>
                        <a:close/>
                      </a:path>
                      <a:path w="3655542" h="1930484" stroke="0" extrusionOk="0">
                        <a:moveTo>
                          <a:pt x="0" y="0"/>
                        </a:moveTo>
                        <a:cubicBezTo>
                          <a:pt x="162646" y="17919"/>
                          <a:pt x="433126" y="28444"/>
                          <a:pt x="609257" y="0"/>
                        </a:cubicBezTo>
                        <a:cubicBezTo>
                          <a:pt x="785388" y="-28444"/>
                          <a:pt x="991399" y="-15121"/>
                          <a:pt x="1108848" y="0"/>
                        </a:cubicBezTo>
                        <a:cubicBezTo>
                          <a:pt x="1226297" y="15121"/>
                          <a:pt x="1609821" y="15282"/>
                          <a:pt x="1791216" y="0"/>
                        </a:cubicBezTo>
                        <a:cubicBezTo>
                          <a:pt x="1972611" y="-15282"/>
                          <a:pt x="2170838" y="23148"/>
                          <a:pt x="2473583" y="0"/>
                        </a:cubicBezTo>
                        <a:cubicBezTo>
                          <a:pt x="2776328" y="-23148"/>
                          <a:pt x="2883177" y="-25301"/>
                          <a:pt x="3082840" y="0"/>
                        </a:cubicBezTo>
                        <a:cubicBezTo>
                          <a:pt x="3282503" y="25301"/>
                          <a:pt x="3435692" y="21397"/>
                          <a:pt x="3655542" y="0"/>
                        </a:cubicBezTo>
                        <a:cubicBezTo>
                          <a:pt x="3671332" y="291513"/>
                          <a:pt x="3666523" y="370805"/>
                          <a:pt x="3655542" y="662800"/>
                        </a:cubicBezTo>
                        <a:cubicBezTo>
                          <a:pt x="3644561" y="954795"/>
                          <a:pt x="3652474" y="1158505"/>
                          <a:pt x="3655542" y="1325599"/>
                        </a:cubicBezTo>
                        <a:cubicBezTo>
                          <a:pt x="3658610" y="1492693"/>
                          <a:pt x="3676995" y="1762480"/>
                          <a:pt x="3655542" y="1930484"/>
                        </a:cubicBezTo>
                        <a:cubicBezTo>
                          <a:pt x="3454993" y="1951110"/>
                          <a:pt x="3273562" y="1932606"/>
                          <a:pt x="3082840" y="1930484"/>
                        </a:cubicBezTo>
                        <a:cubicBezTo>
                          <a:pt x="2892118" y="1928362"/>
                          <a:pt x="2715553" y="1922921"/>
                          <a:pt x="2510139" y="1930484"/>
                        </a:cubicBezTo>
                        <a:cubicBezTo>
                          <a:pt x="2304725" y="1938047"/>
                          <a:pt x="2232365" y="1955851"/>
                          <a:pt x="1973993" y="1930484"/>
                        </a:cubicBezTo>
                        <a:cubicBezTo>
                          <a:pt x="1715621" y="1905117"/>
                          <a:pt x="1690235" y="1931913"/>
                          <a:pt x="1474402" y="1930484"/>
                        </a:cubicBezTo>
                        <a:cubicBezTo>
                          <a:pt x="1258569" y="1929055"/>
                          <a:pt x="1044281" y="1943192"/>
                          <a:pt x="901700" y="1930484"/>
                        </a:cubicBezTo>
                        <a:cubicBezTo>
                          <a:pt x="759119" y="1917776"/>
                          <a:pt x="282735" y="1912518"/>
                          <a:pt x="0" y="1930484"/>
                        </a:cubicBezTo>
                        <a:cubicBezTo>
                          <a:pt x="27997" y="1743326"/>
                          <a:pt x="31638" y="1590846"/>
                          <a:pt x="0" y="1267684"/>
                        </a:cubicBezTo>
                        <a:cubicBezTo>
                          <a:pt x="-31638" y="944522"/>
                          <a:pt x="-16981" y="758736"/>
                          <a:pt x="0" y="585580"/>
                        </a:cubicBezTo>
                        <a:cubicBezTo>
                          <a:pt x="16981" y="412424"/>
                          <a:pt x="-261" y="198451"/>
                          <a:pt x="0" y="0"/>
                        </a:cubicBezTo>
                        <a:close/>
                      </a:path>
                    </a:pathLst>
                  </a:custGeom>
                  <ask:type>
                    <ask:lineSketchNone/>
                  </ask:type>
                </ask:lineSketchStyleProps>
              </a:ext>
            </a:extLst>
          </a:ln>
          <a:effectLst/>
        </p:spPr>
        <p:txBody>
          <a:bodyPr wrap="square" lIns="180000" tIns="180000" rIns="180000" bIns="180000" anchor="ctr" anchorCtr="0">
            <a:noAutofit/>
          </a:bodyPr>
          <a:lstStyle/>
          <a:p>
            <a:pPr algn="ctr"/>
            <a:r>
              <a:rPr lang="en-GB" sz="1600" b="1" spc="50" dirty="0">
                <a:solidFill>
                  <a:schemeClr val="bg1"/>
                </a:solidFill>
                <a:latin typeface="Century Gothic" panose="020B0502020202020204" pitchFamily="34" charset="0"/>
                <a:ea typeface="Lato" panose="020F0502020204030203" pitchFamily="34" charset="0"/>
                <a:cs typeface="Lato" panose="020F0502020204030203" pitchFamily="34" charset="0"/>
              </a:rPr>
              <a:t>Pair activity (4-6 mins)</a:t>
            </a:r>
          </a:p>
          <a:p>
            <a:pPr algn="ctr"/>
            <a:r>
              <a:rPr lang="en-GB" sz="1600" spc="50" dirty="0">
                <a:solidFill>
                  <a:schemeClr val="bg1"/>
                </a:solidFill>
                <a:latin typeface="Century Gothic" panose="020B0502020202020204" pitchFamily="34" charset="0"/>
                <a:ea typeface="Lato" panose="020F0502020204030203" pitchFamily="34" charset="0"/>
                <a:cs typeface="Lato" panose="020F0502020204030203" pitchFamily="34" charset="0"/>
              </a:rPr>
              <a:t>Take a read of some scenarios on the following slides. Are the features of a good ally being demonstrated? Is there an opportunity to take action, to listen, to learn or to yield? Discuss your thoughts with your partner.</a:t>
            </a:r>
          </a:p>
        </p:txBody>
      </p:sp>
    </p:spTree>
    <p:extLst>
      <p:ext uri="{BB962C8B-B14F-4D97-AF65-F5344CB8AC3E}">
        <p14:creationId xmlns:p14="http://schemas.microsoft.com/office/powerpoint/2010/main" val="278707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3</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Thinking </a:t>
            </a:r>
            <a:r>
              <a:rPr lang="en-GB" sz="2500" b="1" spc="50" baseline="0" dirty="0" err="1">
                <a:solidFill>
                  <a:schemeClr val="bg1"/>
                </a:solidFill>
                <a:latin typeface="Century Gothic" panose="020B0502020202020204" pitchFamily="34" charset="0"/>
              </a:rPr>
              <a:t>practicALLY</a:t>
            </a:r>
            <a:endParaRPr lang="en-GB" sz="2500" b="1" spc="50" baseline="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04751EB8-926E-9B0D-DDCA-0094E170B0BA}"/>
              </a:ext>
            </a:extLst>
          </p:cNvPr>
          <p:cNvSpPr txBox="1"/>
          <p:nvPr/>
        </p:nvSpPr>
        <p:spPr>
          <a:xfrm>
            <a:off x="397331"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Action</a:t>
            </a:r>
          </a:p>
        </p:txBody>
      </p:sp>
      <p:sp>
        <p:nvSpPr>
          <p:cNvPr id="5" name="TextBox 4">
            <a:extLst>
              <a:ext uri="{FF2B5EF4-FFF2-40B4-BE49-F238E27FC236}">
                <a16:creationId xmlns:a16="http://schemas.microsoft.com/office/drawing/2014/main" id="{5ECA697A-F1E7-C5ED-4257-F109D7540416}"/>
              </a:ext>
            </a:extLst>
          </p:cNvPr>
          <p:cNvSpPr txBox="1"/>
          <p:nvPr/>
        </p:nvSpPr>
        <p:spPr>
          <a:xfrm>
            <a:off x="2482500"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Listening</a:t>
            </a:r>
          </a:p>
        </p:txBody>
      </p:sp>
      <p:sp>
        <p:nvSpPr>
          <p:cNvPr id="6" name="TextBox 5">
            <a:extLst>
              <a:ext uri="{FF2B5EF4-FFF2-40B4-BE49-F238E27FC236}">
                <a16:creationId xmlns:a16="http://schemas.microsoft.com/office/drawing/2014/main" id="{0A46D071-9A34-5DE1-5873-4EC951AAF5BB}"/>
              </a:ext>
            </a:extLst>
          </p:cNvPr>
          <p:cNvSpPr txBox="1"/>
          <p:nvPr/>
        </p:nvSpPr>
        <p:spPr>
          <a:xfrm>
            <a:off x="4567669"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Learning</a:t>
            </a:r>
          </a:p>
        </p:txBody>
      </p:sp>
      <p:sp>
        <p:nvSpPr>
          <p:cNvPr id="7" name="TextBox 6">
            <a:extLst>
              <a:ext uri="{FF2B5EF4-FFF2-40B4-BE49-F238E27FC236}">
                <a16:creationId xmlns:a16="http://schemas.microsoft.com/office/drawing/2014/main" id="{62253D6D-BAB5-B75B-B60C-E1E44ACCA868}"/>
              </a:ext>
            </a:extLst>
          </p:cNvPr>
          <p:cNvSpPr txBox="1"/>
          <p:nvPr/>
        </p:nvSpPr>
        <p:spPr>
          <a:xfrm>
            <a:off x="6652837"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Yielding</a:t>
            </a:r>
          </a:p>
        </p:txBody>
      </p:sp>
      <p:sp>
        <p:nvSpPr>
          <p:cNvPr id="8" name="TextBox 7">
            <a:extLst>
              <a:ext uri="{FF2B5EF4-FFF2-40B4-BE49-F238E27FC236}">
                <a16:creationId xmlns:a16="http://schemas.microsoft.com/office/drawing/2014/main" id="{EC8E3CA3-2B31-7A21-4961-07E6E805CF1E}"/>
              </a:ext>
            </a:extLst>
          </p:cNvPr>
          <p:cNvSpPr txBox="1"/>
          <p:nvPr/>
        </p:nvSpPr>
        <p:spPr>
          <a:xfrm>
            <a:off x="611659" y="4493381"/>
            <a:ext cx="4289525" cy="1014984"/>
          </a:xfrm>
          <a:prstGeom prst="wedgeRoundRectCallout">
            <a:avLst>
              <a:gd name="adj1" fmla="val -12447"/>
              <a:gd name="adj2" fmla="val -81479"/>
              <a:gd name="adj3" fmla="val 16667"/>
            </a:avLst>
          </a:prstGeom>
          <a:solidFill>
            <a:schemeClr val="bg1"/>
          </a:solidFill>
          <a:ln w="38100">
            <a:noFill/>
            <a:extLst>
              <a:ext uri="{C807C97D-BFC1-408E-A445-0C87EB9F89A2}">
                <ask:lineSketchStyleProps xmlns:ask="http://schemas.microsoft.com/office/drawing/2018/sketchyshapes" sd="2649982780">
                  <a:custGeom>
                    <a:avLst/>
                    <a:gdLst>
                      <a:gd name="connsiteX0" fmla="*/ 0 w 7796943"/>
                      <a:gd name="connsiteY0" fmla="*/ 284447 h 1706647"/>
                      <a:gd name="connsiteX1" fmla="*/ 284447 w 7796943"/>
                      <a:gd name="connsiteY1" fmla="*/ 0 h 1706647"/>
                      <a:gd name="connsiteX2" fmla="*/ 771668 w 7796943"/>
                      <a:gd name="connsiteY2" fmla="*/ 0 h 1706647"/>
                      <a:gd name="connsiteX3" fmla="*/ 1299491 w 7796943"/>
                      <a:gd name="connsiteY3" fmla="*/ 0 h 1706647"/>
                      <a:gd name="connsiteX4" fmla="*/ 1134221 w 7796943"/>
                      <a:gd name="connsiteY4" fmla="*/ -271579 h 1706647"/>
                      <a:gd name="connsiteX5" fmla="*/ 1662847 w 7796943"/>
                      <a:gd name="connsiteY5" fmla="*/ -203684 h 1706647"/>
                      <a:gd name="connsiteX6" fmla="*/ 2191474 w 7796943"/>
                      <a:gd name="connsiteY6" fmla="*/ -135790 h 1706647"/>
                      <a:gd name="connsiteX7" fmla="*/ 2720100 w 7796943"/>
                      <a:gd name="connsiteY7" fmla="*/ -67895 h 1706647"/>
                      <a:gd name="connsiteX8" fmla="*/ 3248726 w 7796943"/>
                      <a:gd name="connsiteY8" fmla="*/ 0 h 1706647"/>
                      <a:gd name="connsiteX9" fmla="*/ 3943111 w 7796943"/>
                      <a:gd name="connsiteY9" fmla="*/ 0 h 1706647"/>
                      <a:gd name="connsiteX10" fmla="*/ 4637497 w 7796943"/>
                      <a:gd name="connsiteY10" fmla="*/ 0 h 1706647"/>
                      <a:gd name="connsiteX11" fmla="*/ 5118694 w 7796943"/>
                      <a:gd name="connsiteY11" fmla="*/ 0 h 1706647"/>
                      <a:gd name="connsiteX12" fmla="*/ 5770441 w 7796943"/>
                      <a:gd name="connsiteY12" fmla="*/ 0 h 1706647"/>
                      <a:gd name="connsiteX13" fmla="*/ 6422189 w 7796943"/>
                      <a:gd name="connsiteY13" fmla="*/ 0 h 1706647"/>
                      <a:gd name="connsiteX14" fmla="*/ 7512496 w 7796943"/>
                      <a:gd name="connsiteY14" fmla="*/ 0 h 1706647"/>
                      <a:gd name="connsiteX15" fmla="*/ 7796943 w 7796943"/>
                      <a:gd name="connsiteY15" fmla="*/ 284447 h 1706647"/>
                      <a:gd name="connsiteX16" fmla="*/ 7796943 w 7796943"/>
                      <a:gd name="connsiteY16" fmla="*/ 284441 h 1706647"/>
                      <a:gd name="connsiteX17" fmla="*/ 7796943 w 7796943"/>
                      <a:gd name="connsiteY17" fmla="*/ 284441 h 1706647"/>
                      <a:gd name="connsiteX18" fmla="*/ 7796943 w 7796943"/>
                      <a:gd name="connsiteY18" fmla="*/ 711103 h 1706647"/>
                      <a:gd name="connsiteX19" fmla="*/ 7796943 w 7796943"/>
                      <a:gd name="connsiteY19" fmla="*/ 1059541 h 1706647"/>
                      <a:gd name="connsiteX20" fmla="*/ 7796943 w 7796943"/>
                      <a:gd name="connsiteY20" fmla="*/ 1422200 h 1706647"/>
                      <a:gd name="connsiteX21" fmla="*/ 7512496 w 7796943"/>
                      <a:gd name="connsiteY21" fmla="*/ 1706647 h 1706647"/>
                      <a:gd name="connsiteX22" fmla="*/ 6988661 w 7796943"/>
                      <a:gd name="connsiteY22" fmla="*/ 1706647 h 1706647"/>
                      <a:gd name="connsiteX23" fmla="*/ 6422189 w 7796943"/>
                      <a:gd name="connsiteY23" fmla="*/ 1706647 h 1706647"/>
                      <a:gd name="connsiteX24" fmla="*/ 5813079 w 7796943"/>
                      <a:gd name="connsiteY24" fmla="*/ 1706647 h 1706647"/>
                      <a:gd name="connsiteX25" fmla="*/ 5289245 w 7796943"/>
                      <a:gd name="connsiteY25" fmla="*/ 1706647 h 1706647"/>
                      <a:gd name="connsiteX26" fmla="*/ 4680135 w 7796943"/>
                      <a:gd name="connsiteY26" fmla="*/ 1706647 h 1706647"/>
                      <a:gd name="connsiteX27" fmla="*/ 4113662 w 7796943"/>
                      <a:gd name="connsiteY27" fmla="*/ 1706647 h 1706647"/>
                      <a:gd name="connsiteX28" fmla="*/ 3248726 w 7796943"/>
                      <a:gd name="connsiteY28" fmla="*/ 1706647 h 1706647"/>
                      <a:gd name="connsiteX29" fmla="*/ 2579489 w 7796943"/>
                      <a:gd name="connsiteY29" fmla="*/ 1706647 h 1706647"/>
                      <a:gd name="connsiteX30" fmla="*/ 1968728 w 7796943"/>
                      <a:gd name="connsiteY30" fmla="*/ 1706647 h 1706647"/>
                      <a:gd name="connsiteX31" fmla="*/ 1299491 w 7796943"/>
                      <a:gd name="connsiteY31" fmla="*/ 1706647 h 1706647"/>
                      <a:gd name="connsiteX32" fmla="*/ 1299491 w 7796943"/>
                      <a:gd name="connsiteY32" fmla="*/ 1706647 h 1706647"/>
                      <a:gd name="connsiteX33" fmla="*/ 791969 w 7796943"/>
                      <a:gd name="connsiteY33" fmla="*/ 1706647 h 1706647"/>
                      <a:gd name="connsiteX34" fmla="*/ 284447 w 7796943"/>
                      <a:gd name="connsiteY34" fmla="*/ 1706647 h 1706647"/>
                      <a:gd name="connsiteX35" fmla="*/ 0 w 7796943"/>
                      <a:gd name="connsiteY35" fmla="*/ 1422200 h 1706647"/>
                      <a:gd name="connsiteX36" fmla="*/ 0 w 7796943"/>
                      <a:gd name="connsiteY36" fmla="*/ 1087984 h 1706647"/>
                      <a:gd name="connsiteX37" fmla="*/ 0 w 7796943"/>
                      <a:gd name="connsiteY37" fmla="*/ 711103 h 1706647"/>
                      <a:gd name="connsiteX38" fmla="*/ 0 w 7796943"/>
                      <a:gd name="connsiteY38" fmla="*/ 284441 h 1706647"/>
                      <a:gd name="connsiteX39" fmla="*/ 0 w 7796943"/>
                      <a:gd name="connsiteY39" fmla="*/ 284441 h 1706647"/>
                      <a:gd name="connsiteX40" fmla="*/ 0 w 7796943"/>
                      <a:gd name="connsiteY40" fmla="*/ 284447 h 170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96943" h="1706647" fill="none" extrusionOk="0">
                        <a:moveTo>
                          <a:pt x="0" y="284447"/>
                        </a:moveTo>
                        <a:cubicBezTo>
                          <a:pt x="-1022" y="130776"/>
                          <a:pt x="138875" y="-7409"/>
                          <a:pt x="284447" y="0"/>
                        </a:cubicBezTo>
                        <a:cubicBezTo>
                          <a:pt x="453153" y="-6440"/>
                          <a:pt x="576616" y="17239"/>
                          <a:pt x="771668" y="0"/>
                        </a:cubicBezTo>
                        <a:cubicBezTo>
                          <a:pt x="966720" y="-17239"/>
                          <a:pt x="1149106" y="21116"/>
                          <a:pt x="1299491" y="0"/>
                        </a:cubicBezTo>
                        <a:cubicBezTo>
                          <a:pt x="1228730" y="-95909"/>
                          <a:pt x="1185466" y="-192123"/>
                          <a:pt x="1134221" y="-271579"/>
                        </a:cubicBezTo>
                        <a:cubicBezTo>
                          <a:pt x="1252517" y="-260919"/>
                          <a:pt x="1521426" y="-248681"/>
                          <a:pt x="1662847" y="-203684"/>
                        </a:cubicBezTo>
                        <a:cubicBezTo>
                          <a:pt x="1804268" y="-158687"/>
                          <a:pt x="1990493" y="-168458"/>
                          <a:pt x="2191474" y="-135790"/>
                        </a:cubicBezTo>
                        <a:cubicBezTo>
                          <a:pt x="2392454" y="-103122"/>
                          <a:pt x="2470733" y="-117593"/>
                          <a:pt x="2720100" y="-67895"/>
                        </a:cubicBezTo>
                        <a:cubicBezTo>
                          <a:pt x="2969467" y="-18197"/>
                          <a:pt x="3069490" y="-21049"/>
                          <a:pt x="3248726" y="0"/>
                        </a:cubicBezTo>
                        <a:cubicBezTo>
                          <a:pt x="3484174" y="18462"/>
                          <a:pt x="3761101" y="-1671"/>
                          <a:pt x="3943111" y="0"/>
                        </a:cubicBezTo>
                        <a:cubicBezTo>
                          <a:pt x="4125121" y="1671"/>
                          <a:pt x="4387954" y="3301"/>
                          <a:pt x="4637497" y="0"/>
                        </a:cubicBezTo>
                        <a:cubicBezTo>
                          <a:pt x="4887040" y="-3301"/>
                          <a:pt x="4990777" y="11006"/>
                          <a:pt x="5118694" y="0"/>
                        </a:cubicBezTo>
                        <a:cubicBezTo>
                          <a:pt x="5246611" y="-11006"/>
                          <a:pt x="5505133" y="25515"/>
                          <a:pt x="5770441" y="0"/>
                        </a:cubicBezTo>
                        <a:cubicBezTo>
                          <a:pt x="6035749" y="-25515"/>
                          <a:pt x="6241188" y="-29058"/>
                          <a:pt x="6422189" y="0"/>
                        </a:cubicBezTo>
                        <a:cubicBezTo>
                          <a:pt x="6603190" y="29058"/>
                          <a:pt x="7091094" y="16478"/>
                          <a:pt x="7512496" y="0"/>
                        </a:cubicBezTo>
                        <a:cubicBezTo>
                          <a:pt x="7687454" y="29454"/>
                          <a:pt x="7774121" y="120539"/>
                          <a:pt x="7796943" y="284447"/>
                        </a:cubicBezTo>
                        <a:lnTo>
                          <a:pt x="7796943" y="284441"/>
                        </a:lnTo>
                        <a:lnTo>
                          <a:pt x="7796943" y="284441"/>
                        </a:lnTo>
                        <a:cubicBezTo>
                          <a:pt x="7811371" y="396380"/>
                          <a:pt x="7776842" y="625576"/>
                          <a:pt x="7796943" y="711103"/>
                        </a:cubicBezTo>
                        <a:cubicBezTo>
                          <a:pt x="7807976" y="796611"/>
                          <a:pt x="7808308" y="908226"/>
                          <a:pt x="7796943" y="1059541"/>
                        </a:cubicBezTo>
                        <a:cubicBezTo>
                          <a:pt x="7785578" y="1210856"/>
                          <a:pt x="7794080" y="1302280"/>
                          <a:pt x="7796943" y="1422200"/>
                        </a:cubicBezTo>
                        <a:cubicBezTo>
                          <a:pt x="7798248" y="1614450"/>
                          <a:pt x="7682472" y="1737435"/>
                          <a:pt x="7512496" y="1706647"/>
                        </a:cubicBezTo>
                        <a:cubicBezTo>
                          <a:pt x="7281454" y="1713405"/>
                          <a:pt x="7150104" y="1698268"/>
                          <a:pt x="6988661" y="1706647"/>
                        </a:cubicBezTo>
                        <a:cubicBezTo>
                          <a:pt x="6827218" y="1715026"/>
                          <a:pt x="6670742" y="1692340"/>
                          <a:pt x="6422189" y="1706647"/>
                        </a:cubicBezTo>
                        <a:cubicBezTo>
                          <a:pt x="6173636" y="1720954"/>
                          <a:pt x="6015711" y="1712294"/>
                          <a:pt x="5813079" y="1706647"/>
                        </a:cubicBezTo>
                        <a:cubicBezTo>
                          <a:pt x="5610447" y="1701001"/>
                          <a:pt x="5517757" y="1723365"/>
                          <a:pt x="5289245" y="1706647"/>
                        </a:cubicBezTo>
                        <a:cubicBezTo>
                          <a:pt x="5060733" y="1689929"/>
                          <a:pt x="4812050" y="1706247"/>
                          <a:pt x="4680135" y="1706647"/>
                        </a:cubicBezTo>
                        <a:cubicBezTo>
                          <a:pt x="4548220" y="1707048"/>
                          <a:pt x="4356306" y="1731857"/>
                          <a:pt x="4113662" y="1706647"/>
                        </a:cubicBezTo>
                        <a:cubicBezTo>
                          <a:pt x="3871018" y="1681437"/>
                          <a:pt x="3439271" y="1694404"/>
                          <a:pt x="3248726" y="1706647"/>
                        </a:cubicBezTo>
                        <a:cubicBezTo>
                          <a:pt x="3023512" y="1705157"/>
                          <a:pt x="2898434" y="1733950"/>
                          <a:pt x="2579489" y="1706647"/>
                        </a:cubicBezTo>
                        <a:cubicBezTo>
                          <a:pt x="2260544" y="1679344"/>
                          <a:pt x="2189286" y="1708515"/>
                          <a:pt x="1968728" y="1706647"/>
                        </a:cubicBezTo>
                        <a:cubicBezTo>
                          <a:pt x="1748170" y="1704779"/>
                          <a:pt x="1457822" y="1727474"/>
                          <a:pt x="1299491" y="1706647"/>
                        </a:cubicBezTo>
                        <a:lnTo>
                          <a:pt x="1299491" y="1706647"/>
                        </a:lnTo>
                        <a:cubicBezTo>
                          <a:pt x="1118734" y="1683469"/>
                          <a:pt x="910294" y="1724004"/>
                          <a:pt x="791969" y="1706647"/>
                        </a:cubicBezTo>
                        <a:cubicBezTo>
                          <a:pt x="673644" y="1689290"/>
                          <a:pt x="515254" y="1719510"/>
                          <a:pt x="284447" y="1706647"/>
                        </a:cubicBezTo>
                        <a:cubicBezTo>
                          <a:pt x="142145" y="1711224"/>
                          <a:pt x="5059" y="1580777"/>
                          <a:pt x="0" y="1422200"/>
                        </a:cubicBezTo>
                        <a:cubicBezTo>
                          <a:pt x="-13891" y="1260871"/>
                          <a:pt x="-16430" y="1184563"/>
                          <a:pt x="0" y="1087984"/>
                        </a:cubicBezTo>
                        <a:cubicBezTo>
                          <a:pt x="16430" y="991405"/>
                          <a:pt x="12396" y="812377"/>
                          <a:pt x="0" y="711103"/>
                        </a:cubicBezTo>
                        <a:cubicBezTo>
                          <a:pt x="2584" y="588149"/>
                          <a:pt x="137" y="470428"/>
                          <a:pt x="0" y="284441"/>
                        </a:cubicBezTo>
                        <a:lnTo>
                          <a:pt x="0" y="284441"/>
                        </a:lnTo>
                        <a:lnTo>
                          <a:pt x="0" y="284447"/>
                        </a:lnTo>
                        <a:close/>
                      </a:path>
                      <a:path w="7796943" h="1706647" stroke="0" extrusionOk="0">
                        <a:moveTo>
                          <a:pt x="0" y="284447"/>
                        </a:moveTo>
                        <a:cubicBezTo>
                          <a:pt x="9356" y="92208"/>
                          <a:pt x="131039" y="-1479"/>
                          <a:pt x="284447" y="0"/>
                        </a:cubicBezTo>
                        <a:cubicBezTo>
                          <a:pt x="435333" y="-6294"/>
                          <a:pt x="682329" y="3546"/>
                          <a:pt x="781819" y="0"/>
                        </a:cubicBezTo>
                        <a:cubicBezTo>
                          <a:pt x="881309" y="-3546"/>
                          <a:pt x="1122838" y="-18980"/>
                          <a:pt x="1299491" y="0"/>
                        </a:cubicBezTo>
                        <a:cubicBezTo>
                          <a:pt x="1250214" y="-52590"/>
                          <a:pt x="1193637" y="-157975"/>
                          <a:pt x="1134221" y="-271579"/>
                        </a:cubicBezTo>
                        <a:cubicBezTo>
                          <a:pt x="1325915" y="-262122"/>
                          <a:pt x="1473929" y="-232184"/>
                          <a:pt x="1599412" y="-211832"/>
                        </a:cubicBezTo>
                        <a:cubicBezTo>
                          <a:pt x="1724895" y="-191480"/>
                          <a:pt x="2005397" y="-179258"/>
                          <a:pt x="2106893" y="-146653"/>
                        </a:cubicBezTo>
                        <a:cubicBezTo>
                          <a:pt x="2208389" y="-114048"/>
                          <a:pt x="2513214" y="-68703"/>
                          <a:pt x="2656665" y="-76042"/>
                        </a:cubicBezTo>
                        <a:cubicBezTo>
                          <a:pt x="2800116" y="-83381"/>
                          <a:pt x="2995063" y="-60873"/>
                          <a:pt x="3248726" y="0"/>
                        </a:cubicBezTo>
                        <a:cubicBezTo>
                          <a:pt x="3451694" y="-10149"/>
                          <a:pt x="3688720" y="18432"/>
                          <a:pt x="3815198" y="0"/>
                        </a:cubicBezTo>
                        <a:cubicBezTo>
                          <a:pt x="3941676" y="-18432"/>
                          <a:pt x="4159070" y="2250"/>
                          <a:pt x="4381671" y="0"/>
                        </a:cubicBezTo>
                        <a:cubicBezTo>
                          <a:pt x="4604272" y="-2250"/>
                          <a:pt x="4751564" y="-21541"/>
                          <a:pt x="4905505" y="0"/>
                        </a:cubicBezTo>
                        <a:cubicBezTo>
                          <a:pt x="5059446" y="21541"/>
                          <a:pt x="5231572" y="-8344"/>
                          <a:pt x="5386702" y="0"/>
                        </a:cubicBezTo>
                        <a:cubicBezTo>
                          <a:pt x="5541832" y="8344"/>
                          <a:pt x="5839723" y="-17927"/>
                          <a:pt x="5953174" y="0"/>
                        </a:cubicBezTo>
                        <a:cubicBezTo>
                          <a:pt x="6066625" y="17927"/>
                          <a:pt x="6402468" y="-2710"/>
                          <a:pt x="6562284" y="0"/>
                        </a:cubicBezTo>
                        <a:cubicBezTo>
                          <a:pt x="6722100" y="2710"/>
                          <a:pt x="7169997" y="-26999"/>
                          <a:pt x="7512496" y="0"/>
                        </a:cubicBezTo>
                        <a:cubicBezTo>
                          <a:pt x="7665057" y="-972"/>
                          <a:pt x="7808998" y="138036"/>
                          <a:pt x="7796943" y="284447"/>
                        </a:cubicBezTo>
                        <a:lnTo>
                          <a:pt x="7796943" y="284441"/>
                        </a:lnTo>
                        <a:lnTo>
                          <a:pt x="7796943" y="284441"/>
                        </a:lnTo>
                        <a:cubicBezTo>
                          <a:pt x="7811245" y="408637"/>
                          <a:pt x="7783343" y="582708"/>
                          <a:pt x="7796943" y="711103"/>
                        </a:cubicBezTo>
                        <a:cubicBezTo>
                          <a:pt x="7785300" y="804084"/>
                          <a:pt x="7813772" y="903932"/>
                          <a:pt x="7796943" y="1080873"/>
                        </a:cubicBezTo>
                        <a:cubicBezTo>
                          <a:pt x="7780115" y="1257814"/>
                          <a:pt x="7783013" y="1344493"/>
                          <a:pt x="7796943" y="1422200"/>
                        </a:cubicBezTo>
                        <a:cubicBezTo>
                          <a:pt x="7811888" y="1568783"/>
                          <a:pt x="7631074" y="1704075"/>
                          <a:pt x="7512496" y="1706647"/>
                        </a:cubicBezTo>
                        <a:cubicBezTo>
                          <a:pt x="7351477" y="1702621"/>
                          <a:pt x="7269748" y="1695317"/>
                          <a:pt x="7031299" y="1706647"/>
                        </a:cubicBezTo>
                        <a:cubicBezTo>
                          <a:pt x="6792850" y="1717977"/>
                          <a:pt x="6589601" y="1721685"/>
                          <a:pt x="6464827" y="1706647"/>
                        </a:cubicBezTo>
                        <a:cubicBezTo>
                          <a:pt x="6340053" y="1691609"/>
                          <a:pt x="6164320" y="1684015"/>
                          <a:pt x="5940992" y="1706647"/>
                        </a:cubicBezTo>
                        <a:cubicBezTo>
                          <a:pt x="5717665" y="1729279"/>
                          <a:pt x="5528578" y="1700124"/>
                          <a:pt x="5417158" y="1706647"/>
                        </a:cubicBezTo>
                        <a:cubicBezTo>
                          <a:pt x="5305738" y="1713170"/>
                          <a:pt x="4946265" y="1739368"/>
                          <a:pt x="4722772" y="1706647"/>
                        </a:cubicBezTo>
                        <a:cubicBezTo>
                          <a:pt x="4499279" y="1673926"/>
                          <a:pt x="4318783" y="1697763"/>
                          <a:pt x="4113662" y="1706647"/>
                        </a:cubicBezTo>
                        <a:cubicBezTo>
                          <a:pt x="3908541" y="1715532"/>
                          <a:pt x="3453040" y="1696810"/>
                          <a:pt x="3248726" y="1706647"/>
                        </a:cubicBezTo>
                        <a:cubicBezTo>
                          <a:pt x="3063936" y="1732945"/>
                          <a:pt x="2795938" y="1687155"/>
                          <a:pt x="2618473" y="1706647"/>
                        </a:cubicBezTo>
                        <a:cubicBezTo>
                          <a:pt x="2441008" y="1726139"/>
                          <a:pt x="2287560" y="1712918"/>
                          <a:pt x="1988221" y="1706647"/>
                        </a:cubicBezTo>
                        <a:cubicBezTo>
                          <a:pt x="1688882" y="1700376"/>
                          <a:pt x="1464442" y="1720418"/>
                          <a:pt x="1299491" y="1706647"/>
                        </a:cubicBezTo>
                        <a:lnTo>
                          <a:pt x="1299491" y="1706647"/>
                        </a:lnTo>
                        <a:cubicBezTo>
                          <a:pt x="1143893" y="1699620"/>
                          <a:pt x="927823" y="1729848"/>
                          <a:pt x="791969" y="1706647"/>
                        </a:cubicBezTo>
                        <a:cubicBezTo>
                          <a:pt x="656115" y="1683446"/>
                          <a:pt x="431866" y="1693943"/>
                          <a:pt x="284447" y="1706647"/>
                        </a:cubicBezTo>
                        <a:cubicBezTo>
                          <a:pt x="112095" y="1708476"/>
                          <a:pt x="19223" y="1607252"/>
                          <a:pt x="0" y="1422200"/>
                        </a:cubicBezTo>
                        <a:cubicBezTo>
                          <a:pt x="-17006" y="1316190"/>
                          <a:pt x="3856" y="1157192"/>
                          <a:pt x="0" y="1059541"/>
                        </a:cubicBezTo>
                        <a:cubicBezTo>
                          <a:pt x="-3856" y="961890"/>
                          <a:pt x="8241" y="881660"/>
                          <a:pt x="0" y="711103"/>
                        </a:cubicBezTo>
                        <a:cubicBezTo>
                          <a:pt x="-2842" y="549462"/>
                          <a:pt x="-15892" y="456457"/>
                          <a:pt x="0" y="284441"/>
                        </a:cubicBezTo>
                        <a:lnTo>
                          <a:pt x="0" y="284441"/>
                        </a:lnTo>
                        <a:lnTo>
                          <a:pt x="0" y="284447"/>
                        </a:lnTo>
                        <a:close/>
                      </a:path>
                    </a:pathLst>
                  </a:custGeom>
                  <ask:type>
                    <ask:lineSketchNone/>
                  </ask:type>
                </ask:lineSketchStyleProps>
              </a:ext>
            </a:extLst>
          </a:ln>
          <a:effectLst>
            <a:outerShdw blurRad="63500" sx="102000" sy="102000" algn="ctr" rotWithShape="0">
              <a:prstClr val="black">
                <a:alpha val="40000"/>
              </a:prstClr>
            </a:outerShdw>
          </a:effectLst>
        </p:spPr>
        <p:txBody>
          <a:bodyPr wrap="square" lIns="180000" tIns="180000" rIns="180000" bIns="180000" anchor="ctr" anchorCtr="0">
            <a:noAutofit/>
          </a:bodyPr>
          <a:lstStyle/>
          <a:p>
            <a:pPr algn="ctr"/>
            <a:r>
              <a:rPr lang="en-GB" sz="1400" spc="50" dirty="0">
                <a:latin typeface="Century Gothic" panose="020B0502020202020204" pitchFamily="34" charset="0"/>
                <a:ea typeface="Lato" panose="020F0502020204030203" pitchFamily="34" charset="0"/>
                <a:cs typeface="Lato" panose="020F0502020204030203" pitchFamily="34" charset="0"/>
              </a:rPr>
              <a:t>So, I took your advice and watched Heartstopper. It’s helped me understand what it is like being LGBTQ+ at school.</a:t>
            </a:r>
            <a:endParaRPr lang="en-GB" sz="1400" spc="50" dirty="0">
              <a:highlight>
                <a:srgbClr val="FFFF00"/>
              </a:highlight>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4548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3</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Thinking </a:t>
            </a:r>
            <a:r>
              <a:rPr lang="en-GB" sz="2500" b="1" spc="50" baseline="0" dirty="0" err="1">
                <a:solidFill>
                  <a:schemeClr val="bg1"/>
                </a:solidFill>
                <a:latin typeface="Century Gothic" panose="020B0502020202020204" pitchFamily="34" charset="0"/>
              </a:rPr>
              <a:t>practicALLY</a:t>
            </a:r>
            <a:endParaRPr lang="en-GB" sz="2500" b="1" spc="50" baseline="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04751EB8-926E-9B0D-DDCA-0094E170B0BA}"/>
              </a:ext>
            </a:extLst>
          </p:cNvPr>
          <p:cNvSpPr txBox="1"/>
          <p:nvPr/>
        </p:nvSpPr>
        <p:spPr>
          <a:xfrm>
            <a:off x="397331"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Action</a:t>
            </a:r>
          </a:p>
        </p:txBody>
      </p:sp>
      <p:sp>
        <p:nvSpPr>
          <p:cNvPr id="5" name="TextBox 4">
            <a:extLst>
              <a:ext uri="{FF2B5EF4-FFF2-40B4-BE49-F238E27FC236}">
                <a16:creationId xmlns:a16="http://schemas.microsoft.com/office/drawing/2014/main" id="{5ECA697A-F1E7-C5ED-4257-F109D7540416}"/>
              </a:ext>
            </a:extLst>
          </p:cNvPr>
          <p:cNvSpPr txBox="1"/>
          <p:nvPr/>
        </p:nvSpPr>
        <p:spPr>
          <a:xfrm>
            <a:off x="2482500"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Listening</a:t>
            </a:r>
          </a:p>
        </p:txBody>
      </p:sp>
      <p:sp>
        <p:nvSpPr>
          <p:cNvPr id="6" name="TextBox 5">
            <a:extLst>
              <a:ext uri="{FF2B5EF4-FFF2-40B4-BE49-F238E27FC236}">
                <a16:creationId xmlns:a16="http://schemas.microsoft.com/office/drawing/2014/main" id="{0A46D071-9A34-5DE1-5873-4EC951AAF5BB}"/>
              </a:ext>
            </a:extLst>
          </p:cNvPr>
          <p:cNvSpPr txBox="1"/>
          <p:nvPr/>
        </p:nvSpPr>
        <p:spPr>
          <a:xfrm>
            <a:off x="4567669"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Learning</a:t>
            </a:r>
          </a:p>
        </p:txBody>
      </p:sp>
      <p:sp>
        <p:nvSpPr>
          <p:cNvPr id="7" name="TextBox 6">
            <a:extLst>
              <a:ext uri="{FF2B5EF4-FFF2-40B4-BE49-F238E27FC236}">
                <a16:creationId xmlns:a16="http://schemas.microsoft.com/office/drawing/2014/main" id="{62253D6D-BAB5-B75B-B60C-E1E44ACCA868}"/>
              </a:ext>
            </a:extLst>
          </p:cNvPr>
          <p:cNvSpPr txBox="1"/>
          <p:nvPr/>
        </p:nvSpPr>
        <p:spPr>
          <a:xfrm>
            <a:off x="6652837"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Yielding</a:t>
            </a:r>
          </a:p>
        </p:txBody>
      </p:sp>
      <p:sp>
        <p:nvSpPr>
          <p:cNvPr id="10" name="TextBox 9">
            <a:extLst>
              <a:ext uri="{FF2B5EF4-FFF2-40B4-BE49-F238E27FC236}">
                <a16:creationId xmlns:a16="http://schemas.microsoft.com/office/drawing/2014/main" id="{7B79B62D-AD61-1A35-F002-995CD57A2787}"/>
              </a:ext>
            </a:extLst>
          </p:cNvPr>
          <p:cNvSpPr txBox="1"/>
          <p:nvPr/>
        </p:nvSpPr>
        <p:spPr>
          <a:xfrm>
            <a:off x="872065" y="1607610"/>
            <a:ext cx="1610435" cy="1108264"/>
          </a:xfrm>
          <a:prstGeom prst="wedgeRoundRectCallout">
            <a:avLst>
              <a:gd name="adj1" fmla="val 47700"/>
              <a:gd name="adj2" fmla="val 82782"/>
              <a:gd name="adj3" fmla="val 16667"/>
            </a:avLst>
          </a:prstGeom>
          <a:solidFill>
            <a:schemeClr val="bg1"/>
          </a:solidFill>
          <a:ln w="38100">
            <a:noFill/>
            <a:extLst>
              <a:ext uri="{C807C97D-BFC1-408E-A445-0C87EB9F89A2}">
                <ask:lineSketchStyleProps xmlns:ask="http://schemas.microsoft.com/office/drawing/2018/sketchyshapes" sd="2649982780">
                  <a:custGeom>
                    <a:avLst/>
                    <a:gdLst>
                      <a:gd name="connsiteX0" fmla="*/ 0 w 7796943"/>
                      <a:gd name="connsiteY0" fmla="*/ 284447 h 1706647"/>
                      <a:gd name="connsiteX1" fmla="*/ 284447 w 7796943"/>
                      <a:gd name="connsiteY1" fmla="*/ 0 h 1706647"/>
                      <a:gd name="connsiteX2" fmla="*/ 771668 w 7796943"/>
                      <a:gd name="connsiteY2" fmla="*/ 0 h 1706647"/>
                      <a:gd name="connsiteX3" fmla="*/ 1299491 w 7796943"/>
                      <a:gd name="connsiteY3" fmla="*/ 0 h 1706647"/>
                      <a:gd name="connsiteX4" fmla="*/ 1134221 w 7796943"/>
                      <a:gd name="connsiteY4" fmla="*/ -271579 h 1706647"/>
                      <a:gd name="connsiteX5" fmla="*/ 1662847 w 7796943"/>
                      <a:gd name="connsiteY5" fmla="*/ -203684 h 1706647"/>
                      <a:gd name="connsiteX6" fmla="*/ 2191474 w 7796943"/>
                      <a:gd name="connsiteY6" fmla="*/ -135790 h 1706647"/>
                      <a:gd name="connsiteX7" fmla="*/ 2720100 w 7796943"/>
                      <a:gd name="connsiteY7" fmla="*/ -67895 h 1706647"/>
                      <a:gd name="connsiteX8" fmla="*/ 3248726 w 7796943"/>
                      <a:gd name="connsiteY8" fmla="*/ 0 h 1706647"/>
                      <a:gd name="connsiteX9" fmla="*/ 3943111 w 7796943"/>
                      <a:gd name="connsiteY9" fmla="*/ 0 h 1706647"/>
                      <a:gd name="connsiteX10" fmla="*/ 4637497 w 7796943"/>
                      <a:gd name="connsiteY10" fmla="*/ 0 h 1706647"/>
                      <a:gd name="connsiteX11" fmla="*/ 5118694 w 7796943"/>
                      <a:gd name="connsiteY11" fmla="*/ 0 h 1706647"/>
                      <a:gd name="connsiteX12" fmla="*/ 5770441 w 7796943"/>
                      <a:gd name="connsiteY12" fmla="*/ 0 h 1706647"/>
                      <a:gd name="connsiteX13" fmla="*/ 6422189 w 7796943"/>
                      <a:gd name="connsiteY13" fmla="*/ 0 h 1706647"/>
                      <a:gd name="connsiteX14" fmla="*/ 7512496 w 7796943"/>
                      <a:gd name="connsiteY14" fmla="*/ 0 h 1706647"/>
                      <a:gd name="connsiteX15" fmla="*/ 7796943 w 7796943"/>
                      <a:gd name="connsiteY15" fmla="*/ 284447 h 1706647"/>
                      <a:gd name="connsiteX16" fmla="*/ 7796943 w 7796943"/>
                      <a:gd name="connsiteY16" fmla="*/ 284441 h 1706647"/>
                      <a:gd name="connsiteX17" fmla="*/ 7796943 w 7796943"/>
                      <a:gd name="connsiteY17" fmla="*/ 284441 h 1706647"/>
                      <a:gd name="connsiteX18" fmla="*/ 7796943 w 7796943"/>
                      <a:gd name="connsiteY18" fmla="*/ 711103 h 1706647"/>
                      <a:gd name="connsiteX19" fmla="*/ 7796943 w 7796943"/>
                      <a:gd name="connsiteY19" fmla="*/ 1059541 h 1706647"/>
                      <a:gd name="connsiteX20" fmla="*/ 7796943 w 7796943"/>
                      <a:gd name="connsiteY20" fmla="*/ 1422200 h 1706647"/>
                      <a:gd name="connsiteX21" fmla="*/ 7512496 w 7796943"/>
                      <a:gd name="connsiteY21" fmla="*/ 1706647 h 1706647"/>
                      <a:gd name="connsiteX22" fmla="*/ 6988661 w 7796943"/>
                      <a:gd name="connsiteY22" fmla="*/ 1706647 h 1706647"/>
                      <a:gd name="connsiteX23" fmla="*/ 6422189 w 7796943"/>
                      <a:gd name="connsiteY23" fmla="*/ 1706647 h 1706647"/>
                      <a:gd name="connsiteX24" fmla="*/ 5813079 w 7796943"/>
                      <a:gd name="connsiteY24" fmla="*/ 1706647 h 1706647"/>
                      <a:gd name="connsiteX25" fmla="*/ 5289245 w 7796943"/>
                      <a:gd name="connsiteY25" fmla="*/ 1706647 h 1706647"/>
                      <a:gd name="connsiteX26" fmla="*/ 4680135 w 7796943"/>
                      <a:gd name="connsiteY26" fmla="*/ 1706647 h 1706647"/>
                      <a:gd name="connsiteX27" fmla="*/ 4113662 w 7796943"/>
                      <a:gd name="connsiteY27" fmla="*/ 1706647 h 1706647"/>
                      <a:gd name="connsiteX28" fmla="*/ 3248726 w 7796943"/>
                      <a:gd name="connsiteY28" fmla="*/ 1706647 h 1706647"/>
                      <a:gd name="connsiteX29" fmla="*/ 2579489 w 7796943"/>
                      <a:gd name="connsiteY29" fmla="*/ 1706647 h 1706647"/>
                      <a:gd name="connsiteX30" fmla="*/ 1968728 w 7796943"/>
                      <a:gd name="connsiteY30" fmla="*/ 1706647 h 1706647"/>
                      <a:gd name="connsiteX31" fmla="*/ 1299491 w 7796943"/>
                      <a:gd name="connsiteY31" fmla="*/ 1706647 h 1706647"/>
                      <a:gd name="connsiteX32" fmla="*/ 1299491 w 7796943"/>
                      <a:gd name="connsiteY32" fmla="*/ 1706647 h 1706647"/>
                      <a:gd name="connsiteX33" fmla="*/ 791969 w 7796943"/>
                      <a:gd name="connsiteY33" fmla="*/ 1706647 h 1706647"/>
                      <a:gd name="connsiteX34" fmla="*/ 284447 w 7796943"/>
                      <a:gd name="connsiteY34" fmla="*/ 1706647 h 1706647"/>
                      <a:gd name="connsiteX35" fmla="*/ 0 w 7796943"/>
                      <a:gd name="connsiteY35" fmla="*/ 1422200 h 1706647"/>
                      <a:gd name="connsiteX36" fmla="*/ 0 w 7796943"/>
                      <a:gd name="connsiteY36" fmla="*/ 1087984 h 1706647"/>
                      <a:gd name="connsiteX37" fmla="*/ 0 w 7796943"/>
                      <a:gd name="connsiteY37" fmla="*/ 711103 h 1706647"/>
                      <a:gd name="connsiteX38" fmla="*/ 0 w 7796943"/>
                      <a:gd name="connsiteY38" fmla="*/ 284441 h 1706647"/>
                      <a:gd name="connsiteX39" fmla="*/ 0 w 7796943"/>
                      <a:gd name="connsiteY39" fmla="*/ 284441 h 1706647"/>
                      <a:gd name="connsiteX40" fmla="*/ 0 w 7796943"/>
                      <a:gd name="connsiteY40" fmla="*/ 284447 h 170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96943" h="1706647" fill="none" extrusionOk="0">
                        <a:moveTo>
                          <a:pt x="0" y="284447"/>
                        </a:moveTo>
                        <a:cubicBezTo>
                          <a:pt x="-1022" y="130776"/>
                          <a:pt x="138875" y="-7409"/>
                          <a:pt x="284447" y="0"/>
                        </a:cubicBezTo>
                        <a:cubicBezTo>
                          <a:pt x="453153" y="-6440"/>
                          <a:pt x="576616" y="17239"/>
                          <a:pt x="771668" y="0"/>
                        </a:cubicBezTo>
                        <a:cubicBezTo>
                          <a:pt x="966720" y="-17239"/>
                          <a:pt x="1149106" y="21116"/>
                          <a:pt x="1299491" y="0"/>
                        </a:cubicBezTo>
                        <a:cubicBezTo>
                          <a:pt x="1228730" y="-95909"/>
                          <a:pt x="1185466" y="-192123"/>
                          <a:pt x="1134221" y="-271579"/>
                        </a:cubicBezTo>
                        <a:cubicBezTo>
                          <a:pt x="1252517" y="-260919"/>
                          <a:pt x="1521426" y="-248681"/>
                          <a:pt x="1662847" y="-203684"/>
                        </a:cubicBezTo>
                        <a:cubicBezTo>
                          <a:pt x="1804268" y="-158687"/>
                          <a:pt x="1990493" y="-168458"/>
                          <a:pt x="2191474" y="-135790"/>
                        </a:cubicBezTo>
                        <a:cubicBezTo>
                          <a:pt x="2392454" y="-103122"/>
                          <a:pt x="2470733" y="-117593"/>
                          <a:pt x="2720100" y="-67895"/>
                        </a:cubicBezTo>
                        <a:cubicBezTo>
                          <a:pt x="2969467" y="-18197"/>
                          <a:pt x="3069490" y="-21049"/>
                          <a:pt x="3248726" y="0"/>
                        </a:cubicBezTo>
                        <a:cubicBezTo>
                          <a:pt x="3484174" y="18462"/>
                          <a:pt x="3761101" y="-1671"/>
                          <a:pt x="3943111" y="0"/>
                        </a:cubicBezTo>
                        <a:cubicBezTo>
                          <a:pt x="4125121" y="1671"/>
                          <a:pt x="4387954" y="3301"/>
                          <a:pt x="4637497" y="0"/>
                        </a:cubicBezTo>
                        <a:cubicBezTo>
                          <a:pt x="4887040" y="-3301"/>
                          <a:pt x="4990777" y="11006"/>
                          <a:pt x="5118694" y="0"/>
                        </a:cubicBezTo>
                        <a:cubicBezTo>
                          <a:pt x="5246611" y="-11006"/>
                          <a:pt x="5505133" y="25515"/>
                          <a:pt x="5770441" y="0"/>
                        </a:cubicBezTo>
                        <a:cubicBezTo>
                          <a:pt x="6035749" y="-25515"/>
                          <a:pt x="6241188" y="-29058"/>
                          <a:pt x="6422189" y="0"/>
                        </a:cubicBezTo>
                        <a:cubicBezTo>
                          <a:pt x="6603190" y="29058"/>
                          <a:pt x="7091094" y="16478"/>
                          <a:pt x="7512496" y="0"/>
                        </a:cubicBezTo>
                        <a:cubicBezTo>
                          <a:pt x="7687454" y="29454"/>
                          <a:pt x="7774121" y="120539"/>
                          <a:pt x="7796943" y="284447"/>
                        </a:cubicBezTo>
                        <a:lnTo>
                          <a:pt x="7796943" y="284441"/>
                        </a:lnTo>
                        <a:lnTo>
                          <a:pt x="7796943" y="284441"/>
                        </a:lnTo>
                        <a:cubicBezTo>
                          <a:pt x="7811371" y="396380"/>
                          <a:pt x="7776842" y="625576"/>
                          <a:pt x="7796943" y="711103"/>
                        </a:cubicBezTo>
                        <a:cubicBezTo>
                          <a:pt x="7807976" y="796611"/>
                          <a:pt x="7808308" y="908226"/>
                          <a:pt x="7796943" y="1059541"/>
                        </a:cubicBezTo>
                        <a:cubicBezTo>
                          <a:pt x="7785578" y="1210856"/>
                          <a:pt x="7794080" y="1302280"/>
                          <a:pt x="7796943" y="1422200"/>
                        </a:cubicBezTo>
                        <a:cubicBezTo>
                          <a:pt x="7798248" y="1614450"/>
                          <a:pt x="7682472" y="1737435"/>
                          <a:pt x="7512496" y="1706647"/>
                        </a:cubicBezTo>
                        <a:cubicBezTo>
                          <a:pt x="7281454" y="1713405"/>
                          <a:pt x="7150104" y="1698268"/>
                          <a:pt x="6988661" y="1706647"/>
                        </a:cubicBezTo>
                        <a:cubicBezTo>
                          <a:pt x="6827218" y="1715026"/>
                          <a:pt x="6670742" y="1692340"/>
                          <a:pt x="6422189" y="1706647"/>
                        </a:cubicBezTo>
                        <a:cubicBezTo>
                          <a:pt x="6173636" y="1720954"/>
                          <a:pt x="6015711" y="1712294"/>
                          <a:pt x="5813079" y="1706647"/>
                        </a:cubicBezTo>
                        <a:cubicBezTo>
                          <a:pt x="5610447" y="1701001"/>
                          <a:pt x="5517757" y="1723365"/>
                          <a:pt x="5289245" y="1706647"/>
                        </a:cubicBezTo>
                        <a:cubicBezTo>
                          <a:pt x="5060733" y="1689929"/>
                          <a:pt x="4812050" y="1706247"/>
                          <a:pt x="4680135" y="1706647"/>
                        </a:cubicBezTo>
                        <a:cubicBezTo>
                          <a:pt x="4548220" y="1707048"/>
                          <a:pt x="4356306" y="1731857"/>
                          <a:pt x="4113662" y="1706647"/>
                        </a:cubicBezTo>
                        <a:cubicBezTo>
                          <a:pt x="3871018" y="1681437"/>
                          <a:pt x="3439271" y="1694404"/>
                          <a:pt x="3248726" y="1706647"/>
                        </a:cubicBezTo>
                        <a:cubicBezTo>
                          <a:pt x="3023512" y="1705157"/>
                          <a:pt x="2898434" y="1733950"/>
                          <a:pt x="2579489" y="1706647"/>
                        </a:cubicBezTo>
                        <a:cubicBezTo>
                          <a:pt x="2260544" y="1679344"/>
                          <a:pt x="2189286" y="1708515"/>
                          <a:pt x="1968728" y="1706647"/>
                        </a:cubicBezTo>
                        <a:cubicBezTo>
                          <a:pt x="1748170" y="1704779"/>
                          <a:pt x="1457822" y="1727474"/>
                          <a:pt x="1299491" y="1706647"/>
                        </a:cubicBezTo>
                        <a:lnTo>
                          <a:pt x="1299491" y="1706647"/>
                        </a:lnTo>
                        <a:cubicBezTo>
                          <a:pt x="1118734" y="1683469"/>
                          <a:pt x="910294" y="1724004"/>
                          <a:pt x="791969" y="1706647"/>
                        </a:cubicBezTo>
                        <a:cubicBezTo>
                          <a:pt x="673644" y="1689290"/>
                          <a:pt x="515254" y="1719510"/>
                          <a:pt x="284447" y="1706647"/>
                        </a:cubicBezTo>
                        <a:cubicBezTo>
                          <a:pt x="142145" y="1711224"/>
                          <a:pt x="5059" y="1580777"/>
                          <a:pt x="0" y="1422200"/>
                        </a:cubicBezTo>
                        <a:cubicBezTo>
                          <a:pt x="-13891" y="1260871"/>
                          <a:pt x="-16430" y="1184563"/>
                          <a:pt x="0" y="1087984"/>
                        </a:cubicBezTo>
                        <a:cubicBezTo>
                          <a:pt x="16430" y="991405"/>
                          <a:pt x="12396" y="812377"/>
                          <a:pt x="0" y="711103"/>
                        </a:cubicBezTo>
                        <a:cubicBezTo>
                          <a:pt x="2584" y="588149"/>
                          <a:pt x="137" y="470428"/>
                          <a:pt x="0" y="284441"/>
                        </a:cubicBezTo>
                        <a:lnTo>
                          <a:pt x="0" y="284441"/>
                        </a:lnTo>
                        <a:lnTo>
                          <a:pt x="0" y="284447"/>
                        </a:lnTo>
                        <a:close/>
                      </a:path>
                      <a:path w="7796943" h="1706647" stroke="0" extrusionOk="0">
                        <a:moveTo>
                          <a:pt x="0" y="284447"/>
                        </a:moveTo>
                        <a:cubicBezTo>
                          <a:pt x="9356" y="92208"/>
                          <a:pt x="131039" y="-1479"/>
                          <a:pt x="284447" y="0"/>
                        </a:cubicBezTo>
                        <a:cubicBezTo>
                          <a:pt x="435333" y="-6294"/>
                          <a:pt x="682329" y="3546"/>
                          <a:pt x="781819" y="0"/>
                        </a:cubicBezTo>
                        <a:cubicBezTo>
                          <a:pt x="881309" y="-3546"/>
                          <a:pt x="1122838" y="-18980"/>
                          <a:pt x="1299491" y="0"/>
                        </a:cubicBezTo>
                        <a:cubicBezTo>
                          <a:pt x="1250214" y="-52590"/>
                          <a:pt x="1193637" y="-157975"/>
                          <a:pt x="1134221" y="-271579"/>
                        </a:cubicBezTo>
                        <a:cubicBezTo>
                          <a:pt x="1325915" y="-262122"/>
                          <a:pt x="1473929" y="-232184"/>
                          <a:pt x="1599412" y="-211832"/>
                        </a:cubicBezTo>
                        <a:cubicBezTo>
                          <a:pt x="1724895" y="-191480"/>
                          <a:pt x="2005397" y="-179258"/>
                          <a:pt x="2106893" y="-146653"/>
                        </a:cubicBezTo>
                        <a:cubicBezTo>
                          <a:pt x="2208389" y="-114048"/>
                          <a:pt x="2513214" y="-68703"/>
                          <a:pt x="2656665" y="-76042"/>
                        </a:cubicBezTo>
                        <a:cubicBezTo>
                          <a:pt x="2800116" y="-83381"/>
                          <a:pt x="2995063" y="-60873"/>
                          <a:pt x="3248726" y="0"/>
                        </a:cubicBezTo>
                        <a:cubicBezTo>
                          <a:pt x="3451694" y="-10149"/>
                          <a:pt x="3688720" y="18432"/>
                          <a:pt x="3815198" y="0"/>
                        </a:cubicBezTo>
                        <a:cubicBezTo>
                          <a:pt x="3941676" y="-18432"/>
                          <a:pt x="4159070" y="2250"/>
                          <a:pt x="4381671" y="0"/>
                        </a:cubicBezTo>
                        <a:cubicBezTo>
                          <a:pt x="4604272" y="-2250"/>
                          <a:pt x="4751564" y="-21541"/>
                          <a:pt x="4905505" y="0"/>
                        </a:cubicBezTo>
                        <a:cubicBezTo>
                          <a:pt x="5059446" y="21541"/>
                          <a:pt x="5231572" y="-8344"/>
                          <a:pt x="5386702" y="0"/>
                        </a:cubicBezTo>
                        <a:cubicBezTo>
                          <a:pt x="5541832" y="8344"/>
                          <a:pt x="5839723" y="-17927"/>
                          <a:pt x="5953174" y="0"/>
                        </a:cubicBezTo>
                        <a:cubicBezTo>
                          <a:pt x="6066625" y="17927"/>
                          <a:pt x="6402468" y="-2710"/>
                          <a:pt x="6562284" y="0"/>
                        </a:cubicBezTo>
                        <a:cubicBezTo>
                          <a:pt x="6722100" y="2710"/>
                          <a:pt x="7169997" y="-26999"/>
                          <a:pt x="7512496" y="0"/>
                        </a:cubicBezTo>
                        <a:cubicBezTo>
                          <a:pt x="7665057" y="-972"/>
                          <a:pt x="7808998" y="138036"/>
                          <a:pt x="7796943" y="284447"/>
                        </a:cubicBezTo>
                        <a:lnTo>
                          <a:pt x="7796943" y="284441"/>
                        </a:lnTo>
                        <a:lnTo>
                          <a:pt x="7796943" y="284441"/>
                        </a:lnTo>
                        <a:cubicBezTo>
                          <a:pt x="7811245" y="408637"/>
                          <a:pt x="7783343" y="582708"/>
                          <a:pt x="7796943" y="711103"/>
                        </a:cubicBezTo>
                        <a:cubicBezTo>
                          <a:pt x="7785300" y="804084"/>
                          <a:pt x="7813772" y="903932"/>
                          <a:pt x="7796943" y="1080873"/>
                        </a:cubicBezTo>
                        <a:cubicBezTo>
                          <a:pt x="7780115" y="1257814"/>
                          <a:pt x="7783013" y="1344493"/>
                          <a:pt x="7796943" y="1422200"/>
                        </a:cubicBezTo>
                        <a:cubicBezTo>
                          <a:pt x="7811888" y="1568783"/>
                          <a:pt x="7631074" y="1704075"/>
                          <a:pt x="7512496" y="1706647"/>
                        </a:cubicBezTo>
                        <a:cubicBezTo>
                          <a:pt x="7351477" y="1702621"/>
                          <a:pt x="7269748" y="1695317"/>
                          <a:pt x="7031299" y="1706647"/>
                        </a:cubicBezTo>
                        <a:cubicBezTo>
                          <a:pt x="6792850" y="1717977"/>
                          <a:pt x="6589601" y="1721685"/>
                          <a:pt x="6464827" y="1706647"/>
                        </a:cubicBezTo>
                        <a:cubicBezTo>
                          <a:pt x="6340053" y="1691609"/>
                          <a:pt x="6164320" y="1684015"/>
                          <a:pt x="5940992" y="1706647"/>
                        </a:cubicBezTo>
                        <a:cubicBezTo>
                          <a:pt x="5717665" y="1729279"/>
                          <a:pt x="5528578" y="1700124"/>
                          <a:pt x="5417158" y="1706647"/>
                        </a:cubicBezTo>
                        <a:cubicBezTo>
                          <a:pt x="5305738" y="1713170"/>
                          <a:pt x="4946265" y="1739368"/>
                          <a:pt x="4722772" y="1706647"/>
                        </a:cubicBezTo>
                        <a:cubicBezTo>
                          <a:pt x="4499279" y="1673926"/>
                          <a:pt x="4318783" y="1697763"/>
                          <a:pt x="4113662" y="1706647"/>
                        </a:cubicBezTo>
                        <a:cubicBezTo>
                          <a:pt x="3908541" y="1715532"/>
                          <a:pt x="3453040" y="1696810"/>
                          <a:pt x="3248726" y="1706647"/>
                        </a:cubicBezTo>
                        <a:cubicBezTo>
                          <a:pt x="3063936" y="1732945"/>
                          <a:pt x="2795938" y="1687155"/>
                          <a:pt x="2618473" y="1706647"/>
                        </a:cubicBezTo>
                        <a:cubicBezTo>
                          <a:pt x="2441008" y="1726139"/>
                          <a:pt x="2287560" y="1712918"/>
                          <a:pt x="1988221" y="1706647"/>
                        </a:cubicBezTo>
                        <a:cubicBezTo>
                          <a:pt x="1688882" y="1700376"/>
                          <a:pt x="1464442" y="1720418"/>
                          <a:pt x="1299491" y="1706647"/>
                        </a:cubicBezTo>
                        <a:lnTo>
                          <a:pt x="1299491" y="1706647"/>
                        </a:lnTo>
                        <a:cubicBezTo>
                          <a:pt x="1143893" y="1699620"/>
                          <a:pt x="927823" y="1729848"/>
                          <a:pt x="791969" y="1706647"/>
                        </a:cubicBezTo>
                        <a:cubicBezTo>
                          <a:pt x="656115" y="1683446"/>
                          <a:pt x="431866" y="1693943"/>
                          <a:pt x="284447" y="1706647"/>
                        </a:cubicBezTo>
                        <a:cubicBezTo>
                          <a:pt x="112095" y="1708476"/>
                          <a:pt x="19223" y="1607252"/>
                          <a:pt x="0" y="1422200"/>
                        </a:cubicBezTo>
                        <a:cubicBezTo>
                          <a:pt x="-17006" y="1316190"/>
                          <a:pt x="3856" y="1157192"/>
                          <a:pt x="0" y="1059541"/>
                        </a:cubicBezTo>
                        <a:cubicBezTo>
                          <a:pt x="-3856" y="961890"/>
                          <a:pt x="8241" y="881660"/>
                          <a:pt x="0" y="711103"/>
                        </a:cubicBezTo>
                        <a:cubicBezTo>
                          <a:pt x="-2842" y="549462"/>
                          <a:pt x="-15892" y="456457"/>
                          <a:pt x="0" y="284441"/>
                        </a:cubicBezTo>
                        <a:lnTo>
                          <a:pt x="0" y="284441"/>
                        </a:lnTo>
                        <a:lnTo>
                          <a:pt x="0" y="284447"/>
                        </a:lnTo>
                        <a:close/>
                      </a:path>
                    </a:pathLst>
                  </a:custGeom>
                  <ask:type>
                    <ask:lineSketchNone/>
                  </ask:type>
                </ask:lineSketchStyleProps>
              </a:ext>
            </a:extLst>
          </a:ln>
          <a:effectLst>
            <a:outerShdw blurRad="63500" sx="102000" sy="102000" algn="ctr" rotWithShape="0">
              <a:prstClr val="black">
                <a:alpha val="40000"/>
              </a:prstClr>
            </a:outerShdw>
          </a:effectLst>
        </p:spPr>
        <p:txBody>
          <a:bodyPr wrap="square" lIns="180000" tIns="180000" rIns="180000" bIns="180000" anchor="ctr" anchorCtr="0">
            <a:noAutofit/>
          </a:bodyPr>
          <a:lstStyle/>
          <a:p>
            <a:pPr algn="ctr"/>
            <a:r>
              <a:rPr lang="en-GB" sz="1400" spc="50" dirty="0">
                <a:latin typeface="Century Gothic" panose="020B0502020202020204" pitchFamily="34" charset="0"/>
                <a:ea typeface="Lato" panose="020F0502020204030203" pitchFamily="34" charset="0"/>
                <a:cs typeface="Lato" panose="020F0502020204030203" pitchFamily="34" charset="0"/>
              </a:rPr>
              <a:t>Thanks for marching with me.</a:t>
            </a:r>
          </a:p>
        </p:txBody>
      </p:sp>
      <p:sp>
        <p:nvSpPr>
          <p:cNvPr id="11" name="TextBox 10">
            <a:extLst>
              <a:ext uri="{FF2B5EF4-FFF2-40B4-BE49-F238E27FC236}">
                <a16:creationId xmlns:a16="http://schemas.microsoft.com/office/drawing/2014/main" id="{E5E302D0-19D1-438A-BB41-5BA23499F127}"/>
              </a:ext>
            </a:extLst>
          </p:cNvPr>
          <p:cNvSpPr txBox="1"/>
          <p:nvPr/>
        </p:nvSpPr>
        <p:spPr>
          <a:xfrm>
            <a:off x="6496044" y="2442948"/>
            <a:ext cx="1775891" cy="827057"/>
          </a:xfrm>
          <a:prstGeom prst="wedgeRoundRectCallout">
            <a:avLst>
              <a:gd name="adj1" fmla="val -31456"/>
              <a:gd name="adj2" fmla="val -67382"/>
              <a:gd name="adj3" fmla="val 16667"/>
            </a:avLst>
          </a:prstGeom>
          <a:solidFill>
            <a:schemeClr val="bg1"/>
          </a:solidFill>
          <a:ln w="38100">
            <a:noFill/>
            <a:extLst>
              <a:ext uri="{C807C97D-BFC1-408E-A445-0C87EB9F89A2}">
                <ask:lineSketchStyleProps xmlns:ask="http://schemas.microsoft.com/office/drawing/2018/sketchyshapes" sd="2649982780">
                  <a:custGeom>
                    <a:avLst/>
                    <a:gdLst>
                      <a:gd name="connsiteX0" fmla="*/ 0 w 7796943"/>
                      <a:gd name="connsiteY0" fmla="*/ 284447 h 1706647"/>
                      <a:gd name="connsiteX1" fmla="*/ 284447 w 7796943"/>
                      <a:gd name="connsiteY1" fmla="*/ 0 h 1706647"/>
                      <a:gd name="connsiteX2" fmla="*/ 771668 w 7796943"/>
                      <a:gd name="connsiteY2" fmla="*/ 0 h 1706647"/>
                      <a:gd name="connsiteX3" fmla="*/ 1299491 w 7796943"/>
                      <a:gd name="connsiteY3" fmla="*/ 0 h 1706647"/>
                      <a:gd name="connsiteX4" fmla="*/ 1134221 w 7796943"/>
                      <a:gd name="connsiteY4" fmla="*/ -271579 h 1706647"/>
                      <a:gd name="connsiteX5" fmla="*/ 1662847 w 7796943"/>
                      <a:gd name="connsiteY5" fmla="*/ -203684 h 1706647"/>
                      <a:gd name="connsiteX6" fmla="*/ 2191474 w 7796943"/>
                      <a:gd name="connsiteY6" fmla="*/ -135790 h 1706647"/>
                      <a:gd name="connsiteX7" fmla="*/ 2720100 w 7796943"/>
                      <a:gd name="connsiteY7" fmla="*/ -67895 h 1706647"/>
                      <a:gd name="connsiteX8" fmla="*/ 3248726 w 7796943"/>
                      <a:gd name="connsiteY8" fmla="*/ 0 h 1706647"/>
                      <a:gd name="connsiteX9" fmla="*/ 3943111 w 7796943"/>
                      <a:gd name="connsiteY9" fmla="*/ 0 h 1706647"/>
                      <a:gd name="connsiteX10" fmla="*/ 4637497 w 7796943"/>
                      <a:gd name="connsiteY10" fmla="*/ 0 h 1706647"/>
                      <a:gd name="connsiteX11" fmla="*/ 5118694 w 7796943"/>
                      <a:gd name="connsiteY11" fmla="*/ 0 h 1706647"/>
                      <a:gd name="connsiteX12" fmla="*/ 5770441 w 7796943"/>
                      <a:gd name="connsiteY12" fmla="*/ 0 h 1706647"/>
                      <a:gd name="connsiteX13" fmla="*/ 6422189 w 7796943"/>
                      <a:gd name="connsiteY13" fmla="*/ 0 h 1706647"/>
                      <a:gd name="connsiteX14" fmla="*/ 7512496 w 7796943"/>
                      <a:gd name="connsiteY14" fmla="*/ 0 h 1706647"/>
                      <a:gd name="connsiteX15" fmla="*/ 7796943 w 7796943"/>
                      <a:gd name="connsiteY15" fmla="*/ 284447 h 1706647"/>
                      <a:gd name="connsiteX16" fmla="*/ 7796943 w 7796943"/>
                      <a:gd name="connsiteY16" fmla="*/ 284441 h 1706647"/>
                      <a:gd name="connsiteX17" fmla="*/ 7796943 w 7796943"/>
                      <a:gd name="connsiteY17" fmla="*/ 284441 h 1706647"/>
                      <a:gd name="connsiteX18" fmla="*/ 7796943 w 7796943"/>
                      <a:gd name="connsiteY18" fmla="*/ 711103 h 1706647"/>
                      <a:gd name="connsiteX19" fmla="*/ 7796943 w 7796943"/>
                      <a:gd name="connsiteY19" fmla="*/ 1059541 h 1706647"/>
                      <a:gd name="connsiteX20" fmla="*/ 7796943 w 7796943"/>
                      <a:gd name="connsiteY20" fmla="*/ 1422200 h 1706647"/>
                      <a:gd name="connsiteX21" fmla="*/ 7512496 w 7796943"/>
                      <a:gd name="connsiteY21" fmla="*/ 1706647 h 1706647"/>
                      <a:gd name="connsiteX22" fmla="*/ 6988661 w 7796943"/>
                      <a:gd name="connsiteY22" fmla="*/ 1706647 h 1706647"/>
                      <a:gd name="connsiteX23" fmla="*/ 6422189 w 7796943"/>
                      <a:gd name="connsiteY23" fmla="*/ 1706647 h 1706647"/>
                      <a:gd name="connsiteX24" fmla="*/ 5813079 w 7796943"/>
                      <a:gd name="connsiteY24" fmla="*/ 1706647 h 1706647"/>
                      <a:gd name="connsiteX25" fmla="*/ 5289245 w 7796943"/>
                      <a:gd name="connsiteY25" fmla="*/ 1706647 h 1706647"/>
                      <a:gd name="connsiteX26" fmla="*/ 4680135 w 7796943"/>
                      <a:gd name="connsiteY26" fmla="*/ 1706647 h 1706647"/>
                      <a:gd name="connsiteX27" fmla="*/ 4113662 w 7796943"/>
                      <a:gd name="connsiteY27" fmla="*/ 1706647 h 1706647"/>
                      <a:gd name="connsiteX28" fmla="*/ 3248726 w 7796943"/>
                      <a:gd name="connsiteY28" fmla="*/ 1706647 h 1706647"/>
                      <a:gd name="connsiteX29" fmla="*/ 2579489 w 7796943"/>
                      <a:gd name="connsiteY29" fmla="*/ 1706647 h 1706647"/>
                      <a:gd name="connsiteX30" fmla="*/ 1968728 w 7796943"/>
                      <a:gd name="connsiteY30" fmla="*/ 1706647 h 1706647"/>
                      <a:gd name="connsiteX31" fmla="*/ 1299491 w 7796943"/>
                      <a:gd name="connsiteY31" fmla="*/ 1706647 h 1706647"/>
                      <a:gd name="connsiteX32" fmla="*/ 1299491 w 7796943"/>
                      <a:gd name="connsiteY32" fmla="*/ 1706647 h 1706647"/>
                      <a:gd name="connsiteX33" fmla="*/ 791969 w 7796943"/>
                      <a:gd name="connsiteY33" fmla="*/ 1706647 h 1706647"/>
                      <a:gd name="connsiteX34" fmla="*/ 284447 w 7796943"/>
                      <a:gd name="connsiteY34" fmla="*/ 1706647 h 1706647"/>
                      <a:gd name="connsiteX35" fmla="*/ 0 w 7796943"/>
                      <a:gd name="connsiteY35" fmla="*/ 1422200 h 1706647"/>
                      <a:gd name="connsiteX36" fmla="*/ 0 w 7796943"/>
                      <a:gd name="connsiteY36" fmla="*/ 1087984 h 1706647"/>
                      <a:gd name="connsiteX37" fmla="*/ 0 w 7796943"/>
                      <a:gd name="connsiteY37" fmla="*/ 711103 h 1706647"/>
                      <a:gd name="connsiteX38" fmla="*/ 0 w 7796943"/>
                      <a:gd name="connsiteY38" fmla="*/ 284441 h 1706647"/>
                      <a:gd name="connsiteX39" fmla="*/ 0 w 7796943"/>
                      <a:gd name="connsiteY39" fmla="*/ 284441 h 1706647"/>
                      <a:gd name="connsiteX40" fmla="*/ 0 w 7796943"/>
                      <a:gd name="connsiteY40" fmla="*/ 284447 h 170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96943" h="1706647" fill="none" extrusionOk="0">
                        <a:moveTo>
                          <a:pt x="0" y="284447"/>
                        </a:moveTo>
                        <a:cubicBezTo>
                          <a:pt x="-1022" y="130776"/>
                          <a:pt x="138875" y="-7409"/>
                          <a:pt x="284447" y="0"/>
                        </a:cubicBezTo>
                        <a:cubicBezTo>
                          <a:pt x="453153" y="-6440"/>
                          <a:pt x="576616" y="17239"/>
                          <a:pt x="771668" y="0"/>
                        </a:cubicBezTo>
                        <a:cubicBezTo>
                          <a:pt x="966720" y="-17239"/>
                          <a:pt x="1149106" y="21116"/>
                          <a:pt x="1299491" y="0"/>
                        </a:cubicBezTo>
                        <a:cubicBezTo>
                          <a:pt x="1228730" y="-95909"/>
                          <a:pt x="1185466" y="-192123"/>
                          <a:pt x="1134221" y="-271579"/>
                        </a:cubicBezTo>
                        <a:cubicBezTo>
                          <a:pt x="1252517" y="-260919"/>
                          <a:pt x="1521426" y="-248681"/>
                          <a:pt x="1662847" y="-203684"/>
                        </a:cubicBezTo>
                        <a:cubicBezTo>
                          <a:pt x="1804268" y="-158687"/>
                          <a:pt x="1990493" y="-168458"/>
                          <a:pt x="2191474" y="-135790"/>
                        </a:cubicBezTo>
                        <a:cubicBezTo>
                          <a:pt x="2392454" y="-103122"/>
                          <a:pt x="2470733" y="-117593"/>
                          <a:pt x="2720100" y="-67895"/>
                        </a:cubicBezTo>
                        <a:cubicBezTo>
                          <a:pt x="2969467" y="-18197"/>
                          <a:pt x="3069490" y="-21049"/>
                          <a:pt x="3248726" y="0"/>
                        </a:cubicBezTo>
                        <a:cubicBezTo>
                          <a:pt x="3484174" y="18462"/>
                          <a:pt x="3761101" y="-1671"/>
                          <a:pt x="3943111" y="0"/>
                        </a:cubicBezTo>
                        <a:cubicBezTo>
                          <a:pt x="4125121" y="1671"/>
                          <a:pt x="4387954" y="3301"/>
                          <a:pt x="4637497" y="0"/>
                        </a:cubicBezTo>
                        <a:cubicBezTo>
                          <a:pt x="4887040" y="-3301"/>
                          <a:pt x="4990777" y="11006"/>
                          <a:pt x="5118694" y="0"/>
                        </a:cubicBezTo>
                        <a:cubicBezTo>
                          <a:pt x="5246611" y="-11006"/>
                          <a:pt x="5505133" y="25515"/>
                          <a:pt x="5770441" y="0"/>
                        </a:cubicBezTo>
                        <a:cubicBezTo>
                          <a:pt x="6035749" y="-25515"/>
                          <a:pt x="6241188" y="-29058"/>
                          <a:pt x="6422189" y="0"/>
                        </a:cubicBezTo>
                        <a:cubicBezTo>
                          <a:pt x="6603190" y="29058"/>
                          <a:pt x="7091094" y="16478"/>
                          <a:pt x="7512496" y="0"/>
                        </a:cubicBezTo>
                        <a:cubicBezTo>
                          <a:pt x="7687454" y="29454"/>
                          <a:pt x="7774121" y="120539"/>
                          <a:pt x="7796943" y="284447"/>
                        </a:cubicBezTo>
                        <a:lnTo>
                          <a:pt x="7796943" y="284441"/>
                        </a:lnTo>
                        <a:lnTo>
                          <a:pt x="7796943" y="284441"/>
                        </a:lnTo>
                        <a:cubicBezTo>
                          <a:pt x="7811371" y="396380"/>
                          <a:pt x="7776842" y="625576"/>
                          <a:pt x="7796943" y="711103"/>
                        </a:cubicBezTo>
                        <a:cubicBezTo>
                          <a:pt x="7807976" y="796611"/>
                          <a:pt x="7808308" y="908226"/>
                          <a:pt x="7796943" y="1059541"/>
                        </a:cubicBezTo>
                        <a:cubicBezTo>
                          <a:pt x="7785578" y="1210856"/>
                          <a:pt x="7794080" y="1302280"/>
                          <a:pt x="7796943" y="1422200"/>
                        </a:cubicBezTo>
                        <a:cubicBezTo>
                          <a:pt x="7798248" y="1614450"/>
                          <a:pt x="7682472" y="1737435"/>
                          <a:pt x="7512496" y="1706647"/>
                        </a:cubicBezTo>
                        <a:cubicBezTo>
                          <a:pt x="7281454" y="1713405"/>
                          <a:pt x="7150104" y="1698268"/>
                          <a:pt x="6988661" y="1706647"/>
                        </a:cubicBezTo>
                        <a:cubicBezTo>
                          <a:pt x="6827218" y="1715026"/>
                          <a:pt x="6670742" y="1692340"/>
                          <a:pt x="6422189" y="1706647"/>
                        </a:cubicBezTo>
                        <a:cubicBezTo>
                          <a:pt x="6173636" y="1720954"/>
                          <a:pt x="6015711" y="1712294"/>
                          <a:pt x="5813079" y="1706647"/>
                        </a:cubicBezTo>
                        <a:cubicBezTo>
                          <a:pt x="5610447" y="1701001"/>
                          <a:pt x="5517757" y="1723365"/>
                          <a:pt x="5289245" y="1706647"/>
                        </a:cubicBezTo>
                        <a:cubicBezTo>
                          <a:pt x="5060733" y="1689929"/>
                          <a:pt x="4812050" y="1706247"/>
                          <a:pt x="4680135" y="1706647"/>
                        </a:cubicBezTo>
                        <a:cubicBezTo>
                          <a:pt x="4548220" y="1707048"/>
                          <a:pt x="4356306" y="1731857"/>
                          <a:pt x="4113662" y="1706647"/>
                        </a:cubicBezTo>
                        <a:cubicBezTo>
                          <a:pt x="3871018" y="1681437"/>
                          <a:pt x="3439271" y="1694404"/>
                          <a:pt x="3248726" y="1706647"/>
                        </a:cubicBezTo>
                        <a:cubicBezTo>
                          <a:pt x="3023512" y="1705157"/>
                          <a:pt x="2898434" y="1733950"/>
                          <a:pt x="2579489" y="1706647"/>
                        </a:cubicBezTo>
                        <a:cubicBezTo>
                          <a:pt x="2260544" y="1679344"/>
                          <a:pt x="2189286" y="1708515"/>
                          <a:pt x="1968728" y="1706647"/>
                        </a:cubicBezTo>
                        <a:cubicBezTo>
                          <a:pt x="1748170" y="1704779"/>
                          <a:pt x="1457822" y="1727474"/>
                          <a:pt x="1299491" y="1706647"/>
                        </a:cubicBezTo>
                        <a:lnTo>
                          <a:pt x="1299491" y="1706647"/>
                        </a:lnTo>
                        <a:cubicBezTo>
                          <a:pt x="1118734" y="1683469"/>
                          <a:pt x="910294" y="1724004"/>
                          <a:pt x="791969" y="1706647"/>
                        </a:cubicBezTo>
                        <a:cubicBezTo>
                          <a:pt x="673644" y="1689290"/>
                          <a:pt x="515254" y="1719510"/>
                          <a:pt x="284447" y="1706647"/>
                        </a:cubicBezTo>
                        <a:cubicBezTo>
                          <a:pt x="142145" y="1711224"/>
                          <a:pt x="5059" y="1580777"/>
                          <a:pt x="0" y="1422200"/>
                        </a:cubicBezTo>
                        <a:cubicBezTo>
                          <a:pt x="-13891" y="1260871"/>
                          <a:pt x="-16430" y="1184563"/>
                          <a:pt x="0" y="1087984"/>
                        </a:cubicBezTo>
                        <a:cubicBezTo>
                          <a:pt x="16430" y="991405"/>
                          <a:pt x="12396" y="812377"/>
                          <a:pt x="0" y="711103"/>
                        </a:cubicBezTo>
                        <a:cubicBezTo>
                          <a:pt x="2584" y="588149"/>
                          <a:pt x="137" y="470428"/>
                          <a:pt x="0" y="284441"/>
                        </a:cubicBezTo>
                        <a:lnTo>
                          <a:pt x="0" y="284441"/>
                        </a:lnTo>
                        <a:lnTo>
                          <a:pt x="0" y="284447"/>
                        </a:lnTo>
                        <a:close/>
                      </a:path>
                      <a:path w="7796943" h="1706647" stroke="0" extrusionOk="0">
                        <a:moveTo>
                          <a:pt x="0" y="284447"/>
                        </a:moveTo>
                        <a:cubicBezTo>
                          <a:pt x="9356" y="92208"/>
                          <a:pt x="131039" y="-1479"/>
                          <a:pt x="284447" y="0"/>
                        </a:cubicBezTo>
                        <a:cubicBezTo>
                          <a:pt x="435333" y="-6294"/>
                          <a:pt x="682329" y="3546"/>
                          <a:pt x="781819" y="0"/>
                        </a:cubicBezTo>
                        <a:cubicBezTo>
                          <a:pt x="881309" y="-3546"/>
                          <a:pt x="1122838" y="-18980"/>
                          <a:pt x="1299491" y="0"/>
                        </a:cubicBezTo>
                        <a:cubicBezTo>
                          <a:pt x="1250214" y="-52590"/>
                          <a:pt x="1193637" y="-157975"/>
                          <a:pt x="1134221" y="-271579"/>
                        </a:cubicBezTo>
                        <a:cubicBezTo>
                          <a:pt x="1325915" y="-262122"/>
                          <a:pt x="1473929" y="-232184"/>
                          <a:pt x="1599412" y="-211832"/>
                        </a:cubicBezTo>
                        <a:cubicBezTo>
                          <a:pt x="1724895" y="-191480"/>
                          <a:pt x="2005397" y="-179258"/>
                          <a:pt x="2106893" y="-146653"/>
                        </a:cubicBezTo>
                        <a:cubicBezTo>
                          <a:pt x="2208389" y="-114048"/>
                          <a:pt x="2513214" y="-68703"/>
                          <a:pt x="2656665" y="-76042"/>
                        </a:cubicBezTo>
                        <a:cubicBezTo>
                          <a:pt x="2800116" y="-83381"/>
                          <a:pt x="2995063" y="-60873"/>
                          <a:pt x="3248726" y="0"/>
                        </a:cubicBezTo>
                        <a:cubicBezTo>
                          <a:pt x="3451694" y="-10149"/>
                          <a:pt x="3688720" y="18432"/>
                          <a:pt x="3815198" y="0"/>
                        </a:cubicBezTo>
                        <a:cubicBezTo>
                          <a:pt x="3941676" y="-18432"/>
                          <a:pt x="4159070" y="2250"/>
                          <a:pt x="4381671" y="0"/>
                        </a:cubicBezTo>
                        <a:cubicBezTo>
                          <a:pt x="4604272" y="-2250"/>
                          <a:pt x="4751564" y="-21541"/>
                          <a:pt x="4905505" y="0"/>
                        </a:cubicBezTo>
                        <a:cubicBezTo>
                          <a:pt x="5059446" y="21541"/>
                          <a:pt x="5231572" y="-8344"/>
                          <a:pt x="5386702" y="0"/>
                        </a:cubicBezTo>
                        <a:cubicBezTo>
                          <a:pt x="5541832" y="8344"/>
                          <a:pt x="5839723" y="-17927"/>
                          <a:pt x="5953174" y="0"/>
                        </a:cubicBezTo>
                        <a:cubicBezTo>
                          <a:pt x="6066625" y="17927"/>
                          <a:pt x="6402468" y="-2710"/>
                          <a:pt x="6562284" y="0"/>
                        </a:cubicBezTo>
                        <a:cubicBezTo>
                          <a:pt x="6722100" y="2710"/>
                          <a:pt x="7169997" y="-26999"/>
                          <a:pt x="7512496" y="0"/>
                        </a:cubicBezTo>
                        <a:cubicBezTo>
                          <a:pt x="7665057" y="-972"/>
                          <a:pt x="7808998" y="138036"/>
                          <a:pt x="7796943" y="284447"/>
                        </a:cubicBezTo>
                        <a:lnTo>
                          <a:pt x="7796943" y="284441"/>
                        </a:lnTo>
                        <a:lnTo>
                          <a:pt x="7796943" y="284441"/>
                        </a:lnTo>
                        <a:cubicBezTo>
                          <a:pt x="7811245" y="408637"/>
                          <a:pt x="7783343" y="582708"/>
                          <a:pt x="7796943" y="711103"/>
                        </a:cubicBezTo>
                        <a:cubicBezTo>
                          <a:pt x="7785300" y="804084"/>
                          <a:pt x="7813772" y="903932"/>
                          <a:pt x="7796943" y="1080873"/>
                        </a:cubicBezTo>
                        <a:cubicBezTo>
                          <a:pt x="7780115" y="1257814"/>
                          <a:pt x="7783013" y="1344493"/>
                          <a:pt x="7796943" y="1422200"/>
                        </a:cubicBezTo>
                        <a:cubicBezTo>
                          <a:pt x="7811888" y="1568783"/>
                          <a:pt x="7631074" y="1704075"/>
                          <a:pt x="7512496" y="1706647"/>
                        </a:cubicBezTo>
                        <a:cubicBezTo>
                          <a:pt x="7351477" y="1702621"/>
                          <a:pt x="7269748" y="1695317"/>
                          <a:pt x="7031299" y="1706647"/>
                        </a:cubicBezTo>
                        <a:cubicBezTo>
                          <a:pt x="6792850" y="1717977"/>
                          <a:pt x="6589601" y="1721685"/>
                          <a:pt x="6464827" y="1706647"/>
                        </a:cubicBezTo>
                        <a:cubicBezTo>
                          <a:pt x="6340053" y="1691609"/>
                          <a:pt x="6164320" y="1684015"/>
                          <a:pt x="5940992" y="1706647"/>
                        </a:cubicBezTo>
                        <a:cubicBezTo>
                          <a:pt x="5717665" y="1729279"/>
                          <a:pt x="5528578" y="1700124"/>
                          <a:pt x="5417158" y="1706647"/>
                        </a:cubicBezTo>
                        <a:cubicBezTo>
                          <a:pt x="5305738" y="1713170"/>
                          <a:pt x="4946265" y="1739368"/>
                          <a:pt x="4722772" y="1706647"/>
                        </a:cubicBezTo>
                        <a:cubicBezTo>
                          <a:pt x="4499279" y="1673926"/>
                          <a:pt x="4318783" y="1697763"/>
                          <a:pt x="4113662" y="1706647"/>
                        </a:cubicBezTo>
                        <a:cubicBezTo>
                          <a:pt x="3908541" y="1715532"/>
                          <a:pt x="3453040" y="1696810"/>
                          <a:pt x="3248726" y="1706647"/>
                        </a:cubicBezTo>
                        <a:cubicBezTo>
                          <a:pt x="3063936" y="1732945"/>
                          <a:pt x="2795938" y="1687155"/>
                          <a:pt x="2618473" y="1706647"/>
                        </a:cubicBezTo>
                        <a:cubicBezTo>
                          <a:pt x="2441008" y="1726139"/>
                          <a:pt x="2287560" y="1712918"/>
                          <a:pt x="1988221" y="1706647"/>
                        </a:cubicBezTo>
                        <a:cubicBezTo>
                          <a:pt x="1688882" y="1700376"/>
                          <a:pt x="1464442" y="1720418"/>
                          <a:pt x="1299491" y="1706647"/>
                        </a:cubicBezTo>
                        <a:lnTo>
                          <a:pt x="1299491" y="1706647"/>
                        </a:lnTo>
                        <a:cubicBezTo>
                          <a:pt x="1143893" y="1699620"/>
                          <a:pt x="927823" y="1729848"/>
                          <a:pt x="791969" y="1706647"/>
                        </a:cubicBezTo>
                        <a:cubicBezTo>
                          <a:pt x="656115" y="1683446"/>
                          <a:pt x="431866" y="1693943"/>
                          <a:pt x="284447" y="1706647"/>
                        </a:cubicBezTo>
                        <a:cubicBezTo>
                          <a:pt x="112095" y="1708476"/>
                          <a:pt x="19223" y="1607252"/>
                          <a:pt x="0" y="1422200"/>
                        </a:cubicBezTo>
                        <a:cubicBezTo>
                          <a:pt x="-17006" y="1316190"/>
                          <a:pt x="3856" y="1157192"/>
                          <a:pt x="0" y="1059541"/>
                        </a:cubicBezTo>
                        <a:cubicBezTo>
                          <a:pt x="-3856" y="961890"/>
                          <a:pt x="8241" y="881660"/>
                          <a:pt x="0" y="711103"/>
                        </a:cubicBezTo>
                        <a:cubicBezTo>
                          <a:pt x="-2842" y="549462"/>
                          <a:pt x="-15892" y="456457"/>
                          <a:pt x="0" y="284441"/>
                        </a:cubicBezTo>
                        <a:lnTo>
                          <a:pt x="0" y="284441"/>
                        </a:lnTo>
                        <a:lnTo>
                          <a:pt x="0" y="284447"/>
                        </a:lnTo>
                        <a:close/>
                      </a:path>
                    </a:pathLst>
                  </a:custGeom>
                  <ask:type>
                    <ask:lineSketchNone/>
                  </ask:type>
                </ask:lineSketchStyleProps>
              </a:ext>
            </a:extLst>
          </a:ln>
          <a:effectLst>
            <a:outerShdw blurRad="63500" sx="102000" sy="102000" algn="ctr" rotWithShape="0">
              <a:prstClr val="black">
                <a:alpha val="40000"/>
              </a:prstClr>
            </a:outerShdw>
          </a:effectLst>
        </p:spPr>
        <p:txBody>
          <a:bodyPr wrap="square" lIns="180000" tIns="180000" rIns="180000" bIns="180000" anchor="ctr" anchorCtr="0">
            <a:noAutofit/>
          </a:bodyPr>
          <a:lstStyle/>
          <a:p>
            <a:pPr algn="ctr"/>
            <a:r>
              <a:rPr lang="en-GB" sz="1400" spc="50" dirty="0">
                <a:latin typeface="Century Gothic" panose="020B0502020202020204" pitchFamily="34" charset="0"/>
                <a:ea typeface="Lato" panose="020F0502020204030203" pitchFamily="34" charset="0"/>
                <a:cs typeface="Lato" panose="020F0502020204030203" pitchFamily="34" charset="0"/>
              </a:rPr>
              <a:t>Obviously I’d be here. </a:t>
            </a:r>
          </a:p>
        </p:txBody>
      </p:sp>
    </p:spTree>
    <p:extLst>
      <p:ext uri="{BB962C8B-B14F-4D97-AF65-F5344CB8AC3E}">
        <p14:creationId xmlns:p14="http://schemas.microsoft.com/office/powerpoint/2010/main" val="301279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3</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Thinking </a:t>
            </a:r>
            <a:r>
              <a:rPr lang="en-GB" sz="2500" b="1" spc="50" baseline="0" dirty="0" err="1">
                <a:solidFill>
                  <a:schemeClr val="bg1"/>
                </a:solidFill>
                <a:latin typeface="Century Gothic" panose="020B0502020202020204" pitchFamily="34" charset="0"/>
              </a:rPr>
              <a:t>practicALLY</a:t>
            </a:r>
            <a:endParaRPr lang="en-GB" sz="2500" b="1" spc="50" baseline="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04751EB8-926E-9B0D-DDCA-0094E170B0BA}"/>
              </a:ext>
            </a:extLst>
          </p:cNvPr>
          <p:cNvSpPr txBox="1"/>
          <p:nvPr/>
        </p:nvSpPr>
        <p:spPr>
          <a:xfrm>
            <a:off x="397331"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Action</a:t>
            </a:r>
          </a:p>
        </p:txBody>
      </p:sp>
      <p:sp>
        <p:nvSpPr>
          <p:cNvPr id="5" name="TextBox 4">
            <a:extLst>
              <a:ext uri="{FF2B5EF4-FFF2-40B4-BE49-F238E27FC236}">
                <a16:creationId xmlns:a16="http://schemas.microsoft.com/office/drawing/2014/main" id="{5ECA697A-F1E7-C5ED-4257-F109D7540416}"/>
              </a:ext>
            </a:extLst>
          </p:cNvPr>
          <p:cNvSpPr txBox="1"/>
          <p:nvPr/>
        </p:nvSpPr>
        <p:spPr>
          <a:xfrm>
            <a:off x="2482500"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Listening</a:t>
            </a:r>
          </a:p>
        </p:txBody>
      </p:sp>
      <p:sp>
        <p:nvSpPr>
          <p:cNvPr id="6" name="TextBox 5">
            <a:extLst>
              <a:ext uri="{FF2B5EF4-FFF2-40B4-BE49-F238E27FC236}">
                <a16:creationId xmlns:a16="http://schemas.microsoft.com/office/drawing/2014/main" id="{0A46D071-9A34-5DE1-5873-4EC951AAF5BB}"/>
              </a:ext>
            </a:extLst>
          </p:cNvPr>
          <p:cNvSpPr txBox="1"/>
          <p:nvPr/>
        </p:nvSpPr>
        <p:spPr>
          <a:xfrm>
            <a:off x="4567669"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Learning</a:t>
            </a:r>
          </a:p>
        </p:txBody>
      </p:sp>
      <p:sp>
        <p:nvSpPr>
          <p:cNvPr id="7" name="TextBox 6">
            <a:extLst>
              <a:ext uri="{FF2B5EF4-FFF2-40B4-BE49-F238E27FC236}">
                <a16:creationId xmlns:a16="http://schemas.microsoft.com/office/drawing/2014/main" id="{62253D6D-BAB5-B75B-B60C-E1E44ACCA868}"/>
              </a:ext>
            </a:extLst>
          </p:cNvPr>
          <p:cNvSpPr txBox="1"/>
          <p:nvPr/>
        </p:nvSpPr>
        <p:spPr>
          <a:xfrm>
            <a:off x="6652837"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Yielding</a:t>
            </a:r>
          </a:p>
        </p:txBody>
      </p:sp>
      <p:sp>
        <p:nvSpPr>
          <p:cNvPr id="12" name="TextBox 11">
            <a:extLst>
              <a:ext uri="{FF2B5EF4-FFF2-40B4-BE49-F238E27FC236}">
                <a16:creationId xmlns:a16="http://schemas.microsoft.com/office/drawing/2014/main" id="{A887FB15-DEE3-62AE-12E1-E4AF05214C71}"/>
              </a:ext>
            </a:extLst>
          </p:cNvPr>
          <p:cNvSpPr txBox="1"/>
          <p:nvPr/>
        </p:nvSpPr>
        <p:spPr>
          <a:xfrm>
            <a:off x="4572000" y="1302758"/>
            <a:ext cx="2085169" cy="883589"/>
          </a:xfrm>
          <a:prstGeom prst="wedgeRoundRectCallout">
            <a:avLst>
              <a:gd name="adj1" fmla="val 14874"/>
              <a:gd name="adj2" fmla="val 69563"/>
              <a:gd name="adj3" fmla="val 16667"/>
            </a:avLst>
          </a:prstGeom>
          <a:solidFill>
            <a:schemeClr val="bg1"/>
          </a:solidFill>
          <a:ln w="38100">
            <a:noFill/>
            <a:extLst>
              <a:ext uri="{C807C97D-BFC1-408E-A445-0C87EB9F89A2}">
                <ask:lineSketchStyleProps xmlns:ask="http://schemas.microsoft.com/office/drawing/2018/sketchyshapes" sd="2649982780">
                  <a:custGeom>
                    <a:avLst/>
                    <a:gdLst>
                      <a:gd name="connsiteX0" fmla="*/ 0 w 7796943"/>
                      <a:gd name="connsiteY0" fmla="*/ 284447 h 1706647"/>
                      <a:gd name="connsiteX1" fmla="*/ 284447 w 7796943"/>
                      <a:gd name="connsiteY1" fmla="*/ 0 h 1706647"/>
                      <a:gd name="connsiteX2" fmla="*/ 771668 w 7796943"/>
                      <a:gd name="connsiteY2" fmla="*/ 0 h 1706647"/>
                      <a:gd name="connsiteX3" fmla="*/ 1299491 w 7796943"/>
                      <a:gd name="connsiteY3" fmla="*/ 0 h 1706647"/>
                      <a:gd name="connsiteX4" fmla="*/ 1134221 w 7796943"/>
                      <a:gd name="connsiteY4" fmla="*/ -271579 h 1706647"/>
                      <a:gd name="connsiteX5" fmla="*/ 1662847 w 7796943"/>
                      <a:gd name="connsiteY5" fmla="*/ -203684 h 1706647"/>
                      <a:gd name="connsiteX6" fmla="*/ 2191474 w 7796943"/>
                      <a:gd name="connsiteY6" fmla="*/ -135790 h 1706647"/>
                      <a:gd name="connsiteX7" fmla="*/ 2720100 w 7796943"/>
                      <a:gd name="connsiteY7" fmla="*/ -67895 h 1706647"/>
                      <a:gd name="connsiteX8" fmla="*/ 3248726 w 7796943"/>
                      <a:gd name="connsiteY8" fmla="*/ 0 h 1706647"/>
                      <a:gd name="connsiteX9" fmla="*/ 3943111 w 7796943"/>
                      <a:gd name="connsiteY9" fmla="*/ 0 h 1706647"/>
                      <a:gd name="connsiteX10" fmla="*/ 4637497 w 7796943"/>
                      <a:gd name="connsiteY10" fmla="*/ 0 h 1706647"/>
                      <a:gd name="connsiteX11" fmla="*/ 5118694 w 7796943"/>
                      <a:gd name="connsiteY11" fmla="*/ 0 h 1706647"/>
                      <a:gd name="connsiteX12" fmla="*/ 5770441 w 7796943"/>
                      <a:gd name="connsiteY12" fmla="*/ 0 h 1706647"/>
                      <a:gd name="connsiteX13" fmla="*/ 6422189 w 7796943"/>
                      <a:gd name="connsiteY13" fmla="*/ 0 h 1706647"/>
                      <a:gd name="connsiteX14" fmla="*/ 7512496 w 7796943"/>
                      <a:gd name="connsiteY14" fmla="*/ 0 h 1706647"/>
                      <a:gd name="connsiteX15" fmla="*/ 7796943 w 7796943"/>
                      <a:gd name="connsiteY15" fmla="*/ 284447 h 1706647"/>
                      <a:gd name="connsiteX16" fmla="*/ 7796943 w 7796943"/>
                      <a:gd name="connsiteY16" fmla="*/ 284441 h 1706647"/>
                      <a:gd name="connsiteX17" fmla="*/ 7796943 w 7796943"/>
                      <a:gd name="connsiteY17" fmla="*/ 284441 h 1706647"/>
                      <a:gd name="connsiteX18" fmla="*/ 7796943 w 7796943"/>
                      <a:gd name="connsiteY18" fmla="*/ 711103 h 1706647"/>
                      <a:gd name="connsiteX19" fmla="*/ 7796943 w 7796943"/>
                      <a:gd name="connsiteY19" fmla="*/ 1059541 h 1706647"/>
                      <a:gd name="connsiteX20" fmla="*/ 7796943 w 7796943"/>
                      <a:gd name="connsiteY20" fmla="*/ 1422200 h 1706647"/>
                      <a:gd name="connsiteX21" fmla="*/ 7512496 w 7796943"/>
                      <a:gd name="connsiteY21" fmla="*/ 1706647 h 1706647"/>
                      <a:gd name="connsiteX22" fmla="*/ 6988661 w 7796943"/>
                      <a:gd name="connsiteY22" fmla="*/ 1706647 h 1706647"/>
                      <a:gd name="connsiteX23" fmla="*/ 6422189 w 7796943"/>
                      <a:gd name="connsiteY23" fmla="*/ 1706647 h 1706647"/>
                      <a:gd name="connsiteX24" fmla="*/ 5813079 w 7796943"/>
                      <a:gd name="connsiteY24" fmla="*/ 1706647 h 1706647"/>
                      <a:gd name="connsiteX25" fmla="*/ 5289245 w 7796943"/>
                      <a:gd name="connsiteY25" fmla="*/ 1706647 h 1706647"/>
                      <a:gd name="connsiteX26" fmla="*/ 4680135 w 7796943"/>
                      <a:gd name="connsiteY26" fmla="*/ 1706647 h 1706647"/>
                      <a:gd name="connsiteX27" fmla="*/ 4113662 w 7796943"/>
                      <a:gd name="connsiteY27" fmla="*/ 1706647 h 1706647"/>
                      <a:gd name="connsiteX28" fmla="*/ 3248726 w 7796943"/>
                      <a:gd name="connsiteY28" fmla="*/ 1706647 h 1706647"/>
                      <a:gd name="connsiteX29" fmla="*/ 2579489 w 7796943"/>
                      <a:gd name="connsiteY29" fmla="*/ 1706647 h 1706647"/>
                      <a:gd name="connsiteX30" fmla="*/ 1968728 w 7796943"/>
                      <a:gd name="connsiteY30" fmla="*/ 1706647 h 1706647"/>
                      <a:gd name="connsiteX31" fmla="*/ 1299491 w 7796943"/>
                      <a:gd name="connsiteY31" fmla="*/ 1706647 h 1706647"/>
                      <a:gd name="connsiteX32" fmla="*/ 1299491 w 7796943"/>
                      <a:gd name="connsiteY32" fmla="*/ 1706647 h 1706647"/>
                      <a:gd name="connsiteX33" fmla="*/ 791969 w 7796943"/>
                      <a:gd name="connsiteY33" fmla="*/ 1706647 h 1706647"/>
                      <a:gd name="connsiteX34" fmla="*/ 284447 w 7796943"/>
                      <a:gd name="connsiteY34" fmla="*/ 1706647 h 1706647"/>
                      <a:gd name="connsiteX35" fmla="*/ 0 w 7796943"/>
                      <a:gd name="connsiteY35" fmla="*/ 1422200 h 1706647"/>
                      <a:gd name="connsiteX36" fmla="*/ 0 w 7796943"/>
                      <a:gd name="connsiteY36" fmla="*/ 1087984 h 1706647"/>
                      <a:gd name="connsiteX37" fmla="*/ 0 w 7796943"/>
                      <a:gd name="connsiteY37" fmla="*/ 711103 h 1706647"/>
                      <a:gd name="connsiteX38" fmla="*/ 0 w 7796943"/>
                      <a:gd name="connsiteY38" fmla="*/ 284441 h 1706647"/>
                      <a:gd name="connsiteX39" fmla="*/ 0 w 7796943"/>
                      <a:gd name="connsiteY39" fmla="*/ 284441 h 1706647"/>
                      <a:gd name="connsiteX40" fmla="*/ 0 w 7796943"/>
                      <a:gd name="connsiteY40" fmla="*/ 284447 h 170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96943" h="1706647" fill="none" extrusionOk="0">
                        <a:moveTo>
                          <a:pt x="0" y="284447"/>
                        </a:moveTo>
                        <a:cubicBezTo>
                          <a:pt x="-1022" y="130776"/>
                          <a:pt x="138875" y="-7409"/>
                          <a:pt x="284447" y="0"/>
                        </a:cubicBezTo>
                        <a:cubicBezTo>
                          <a:pt x="453153" y="-6440"/>
                          <a:pt x="576616" y="17239"/>
                          <a:pt x="771668" y="0"/>
                        </a:cubicBezTo>
                        <a:cubicBezTo>
                          <a:pt x="966720" y="-17239"/>
                          <a:pt x="1149106" y="21116"/>
                          <a:pt x="1299491" y="0"/>
                        </a:cubicBezTo>
                        <a:cubicBezTo>
                          <a:pt x="1228730" y="-95909"/>
                          <a:pt x="1185466" y="-192123"/>
                          <a:pt x="1134221" y="-271579"/>
                        </a:cubicBezTo>
                        <a:cubicBezTo>
                          <a:pt x="1252517" y="-260919"/>
                          <a:pt x="1521426" y="-248681"/>
                          <a:pt x="1662847" y="-203684"/>
                        </a:cubicBezTo>
                        <a:cubicBezTo>
                          <a:pt x="1804268" y="-158687"/>
                          <a:pt x="1990493" y="-168458"/>
                          <a:pt x="2191474" y="-135790"/>
                        </a:cubicBezTo>
                        <a:cubicBezTo>
                          <a:pt x="2392454" y="-103122"/>
                          <a:pt x="2470733" y="-117593"/>
                          <a:pt x="2720100" y="-67895"/>
                        </a:cubicBezTo>
                        <a:cubicBezTo>
                          <a:pt x="2969467" y="-18197"/>
                          <a:pt x="3069490" y="-21049"/>
                          <a:pt x="3248726" y="0"/>
                        </a:cubicBezTo>
                        <a:cubicBezTo>
                          <a:pt x="3484174" y="18462"/>
                          <a:pt x="3761101" y="-1671"/>
                          <a:pt x="3943111" y="0"/>
                        </a:cubicBezTo>
                        <a:cubicBezTo>
                          <a:pt x="4125121" y="1671"/>
                          <a:pt x="4387954" y="3301"/>
                          <a:pt x="4637497" y="0"/>
                        </a:cubicBezTo>
                        <a:cubicBezTo>
                          <a:pt x="4887040" y="-3301"/>
                          <a:pt x="4990777" y="11006"/>
                          <a:pt x="5118694" y="0"/>
                        </a:cubicBezTo>
                        <a:cubicBezTo>
                          <a:pt x="5246611" y="-11006"/>
                          <a:pt x="5505133" y="25515"/>
                          <a:pt x="5770441" y="0"/>
                        </a:cubicBezTo>
                        <a:cubicBezTo>
                          <a:pt x="6035749" y="-25515"/>
                          <a:pt x="6241188" y="-29058"/>
                          <a:pt x="6422189" y="0"/>
                        </a:cubicBezTo>
                        <a:cubicBezTo>
                          <a:pt x="6603190" y="29058"/>
                          <a:pt x="7091094" y="16478"/>
                          <a:pt x="7512496" y="0"/>
                        </a:cubicBezTo>
                        <a:cubicBezTo>
                          <a:pt x="7687454" y="29454"/>
                          <a:pt x="7774121" y="120539"/>
                          <a:pt x="7796943" y="284447"/>
                        </a:cubicBezTo>
                        <a:lnTo>
                          <a:pt x="7796943" y="284441"/>
                        </a:lnTo>
                        <a:lnTo>
                          <a:pt x="7796943" y="284441"/>
                        </a:lnTo>
                        <a:cubicBezTo>
                          <a:pt x="7811371" y="396380"/>
                          <a:pt x="7776842" y="625576"/>
                          <a:pt x="7796943" y="711103"/>
                        </a:cubicBezTo>
                        <a:cubicBezTo>
                          <a:pt x="7807976" y="796611"/>
                          <a:pt x="7808308" y="908226"/>
                          <a:pt x="7796943" y="1059541"/>
                        </a:cubicBezTo>
                        <a:cubicBezTo>
                          <a:pt x="7785578" y="1210856"/>
                          <a:pt x="7794080" y="1302280"/>
                          <a:pt x="7796943" y="1422200"/>
                        </a:cubicBezTo>
                        <a:cubicBezTo>
                          <a:pt x="7798248" y="1614450"/>
                          <a:pt x="7682472" y="1737435"/>
                          <a:pt x="7512496" y="1706647"/>
                        </a:cubicBezTo>
                        <a:cubicBezTo>
                          <a:pt x="7281454" y="1713405"/>
                          <a:pt x="7150104" y="1698268"/>
                          <a:pt x="6988661" y="1706647"/>
                        </a:cubicBezTo>
                        <a:cubicBezTo>
                          <a:pt x="6827218" y="1715026"/>
                          <a:pt x="6670742" y="1692340"/>
                          <a:pt x="6422189" y="1706647"/>
                        </a:cubicBezTo>
                        <a:cubicBezTo>
                          <a:pt x="6173636" y="1720954"/>
                          <a:pt x="6015711" y="1712294"/>
                          <a:pt x="5813079" y="1706647"/>
                        </a:cubicBezTo>
                        <a:cubicBezTo>
                          <a:pt x="5610447" y="1701001"/>
                          <a:pt x="5517757" y="1723365"/>
                          <a:pt x="5289245" y="1706647"/>
                        </a:cubicBezTo>
                        <a:cubicBezTo>
                          <a:pt x="5060733" y="1689929"/>
                          <a:pt x="4812050" y="1706247"/>
                          <a:pt x="4680135" y="1706647"/>
                        </a:cubicBezTo>
                        <a:cubicBezTo>
                          <a:pt x="4548220" y="1707048"/>
                          <a:pt x="4356306" y="1731857"/>
                          <a:pt x="4113662" y="1706647"/>
                        </a:cubicBezTo>
                        <a:cubicBezTo>
                          <a:pt x="3871018" y="1681437"/>
                          <a:pt x="3439271" y="1694404"/>
                          <a:pt x="3248726" y="1706647"/>
                        </a:cubicBezTo>
                        <a:cubicBezTo>
                          <a:pt x="3023512" y="1705157"/>
                          <a:pt x="2898434" y="1733950"/>
                          <a:pt x="2579489" y="1706647"/>
                        </a:cubicBezTo>
                        <a:cubicBezTo>
                          <a:pt x="2260544" y="1679344"/>
                          <a:pt x="2189286" y="1708515"/>
                          <a:pt x="1968728" y="1706647"/>
                        </a:cubicBezTo>
                        <a:cubicBezTo>
                          <a:pt x="1748170" y="1704779"/>
                          <a:pt x="1457822" y="1727474"/>
                          <a:pt x="1299491" y="1706647"/>
                        </a:cubicBezTo>
                        <a:lnTo>
                          <a:pt x="1299491" y="1706647"/>
                        </a:lnTo>
                        <a:cubicBezTo>
                          <a:pt x="1118734" y="1683469"/>
                          <a:pt x="910294" y="1724004"/>
                          <a:pt x="791969" y="1706647"/>
                        </a:cubicBezTo>
                        <a:cubicBezTo>
                          <a:pt x="673644" y="1689290"/>
                          <a:pt x="515254" y="1719510"/>
                          <a:pt x="284447" y="1706647"/>
                        </a:cubicBezTo>
                        <a:cubicBezTo>
                          <a:pt x="142145" y="1711224"/>
                          <a:pt x="5059" y="1580777"/>
                          <a:pt x="0" y="1422200"/>
                        </a:cubicBezTo>
                        <a:cubicBezTo>
                          <a:pt x="-13891" y="1260871"/>
                          <a:pt x="-16430" y="1184563"/>
                          <a:pt x="0" y="1087984"/>
                        </a:cubicBezTo>
                        <a:cubicBezTo>
                          <a:pt x="16430" y="991405"/>
                          <a:pt x="12396" y="812377"/>
                          <a:pt x="0" y="711103"/>
                        </a:cubicBezTo>
                        <a:cubicBezTo>
                          <a:pt x="2584" y="588149"/>
                          <a:pt x="137" y="470428"/>
                          <a:pt x="0" y="284441"/>
                        </a:cubicBezTo>
                        <a:lnTo>
                          <a:pt x="0" y="284441"/>
                        </a:lnTo>
                        <a:lnTo>
                          <a:pt x="0" y="284447"/>
                        </a:lnTo>
                        <a:close/>
                      </a:path>
                      <a:path w="7796943" h="1706647" stroke="0" extrusionOk="0">
                        <a:moveTo>
                          <a:pt x="0" y="284447"/>
                        </a:moveTo>
                        <a:cubicBezTo>
                          <a:pt x="9356" y="92208"/>
                          <a:pt x="131039" y="-1479"/>
                          <a:pt x="284447" y="0"/>
                        </a:cubicBezTo>
                        <a:cubicBezTo>
                          <a:pt x="435333" y="-6294"/>
                          <a:pt x="682329" y="3546"/>
                          <a:pt x="781819" y="0"/>
                        </a:cubicBezTo>
                        <a:cubicBezTo>
                          <a:pt x="881309" y="-3546"/>
                          <a:pt x="1122838" y="-18980"/>
                          <a:pt x="1299491" y="0"/>
                        </a:cubicBezTo>
                        <a:cubicBezTo>
                          <a:pt x="1250214" y="-52590"/>
                          <a:pt x="1193637" y="-157975"/>
                          <a:pt x="1134221" y="-271579"/>
                        </a:cubicBezTo>
                        <a:cubicBezTo>
                          <a:pt x="1325915" y="-262122"/>
                          <a:pt x="1473929" y="-232184"/>
                          <a:pt x="1599412" y="-211832"/>
                        </a:cubicBezTo>
                        <a:cubicBezTo>
                          <a:pt x="1724895" y="-191480"/>
                          <a:pt x="2005397" y="-179258"/>
                          <a:pt x="2106893" y="-146653"/>
                        </a:cubicBezTo>
                        <a:cubicBezTo>
                          <a:pt x="2208389" y="-114048"/>
                          <a:pt x="2513214" y="-68703"/>
                          <a:pt x="2656665" y="-76042"/>
                        </a:cubicBezTo>
                        <a:cubicBezTo>
                          <a:pt x="2800116" y="-83381"/>
                          <a:pt x="2995063" y="-60873"/>
                          <a:pt x="3248726" y="0"/>
                        </a:cubicBezTo>
                        <a:cubicBezTo>
                          <a:pt x="3451694" y="-10149"/>
                          <a:pt x="3688720" y="18432"/>
                          <a:pt x="3815198" y="0"/>
                        </a:cubicBezTo>
                        <a:cubicBezTo>
                          <a:pt x="3941676" y="-18432"/>
                          <a:pt x="4159070" y="2250"/>
                          <a:pt x="4381671" y="0"/>
                        </a:cubicBezTo>
                        <a:cubicBezTo>
                          <a:pt x="4604272" y="-2250"/>
                          <a:pt x="4751564" y="-21541"/>
                          <a:pt x="4905505" y="0"/>
                        </a:cubicBezTo>
                        <a:cubicBezTo>
                          <a:pt x="5059446" y="21541"/>
                          <a:pt x="5231572" y="-8344"/>
                          <a:pt x="5386702" y="0"/>
                        </a:cubicBezTo>
                        <a:cubicBezTo>
                          <a:pt x="5541832" y="8344"/>
                          <a:pt x="5839723" y="-17927"/>
                          <a:pt x="5953174" y="0"/>
                        </a:cubicBezTo>
                        <a:cubicBezTo>
                          <a:pt x="6066625" y="17927"/>
                          <a:pt x="6402468" y="-2710"/>
                          <a:pt x="6562284" y="0"/>
                        </a:cubicBezTo>
                        <a:cubicBezTo>
                          <a:pt x="6722100" y="2710"/>
                          <a:pt x="7169997" y="-26999"/>
                          <a:pt x="7512496" y="0"/>
                        </a:cubicBezTo>
                        <a:cubicBezTo>
                          <a:pt x="7665057" y="-972"/>
                          <a:pt x="7808998" y="138036"/>
                          <a:pt x="7796943" y="284447"/>
                        </a:cubicBezTo>
                        <a:lnTo>
                          <a:pt x="7796943" y="284441"/>
                        </a:lnTo>
                        <a:lnTo>
                          <a:pt x="7796943" y="284441"/>
                        </a:lnTo>
                        <a:cubicBezTo>
                          <a:pt x="7811245" y="408637"/>
                          <a:pt x="7783343" y="582708"/>
                          <a:pt x="7796943" y="711103"/>
                        </a:cubicBezTo>
                        <a:cubicBezTo>
                          <a:pt x="7785300" y="804084"/>
                          <a:pt x="7813772" y="903932"/>
                          <a:pt x="7796943" y="1080873"/>
                        </a:cubicBezTo>
                        <a:cubicBezTo>
                          <a:pt x="7780115" y="1257814"/>
                          <a:pt x="7783013" y="1344493"/>
                          <a:pt x="7796943" y="1422200"/>
                        </a:cubicBezTo>
                        <a:cubicBezTo>
                          <a:pt x="7811888" y="1568783"/>
                          <a:pt x="7631074" y="1704075"/>
                          <a:pt x="7512496" y="1706647"/>
                        </a:cubicBezTo>
                        <a:cubicBezTo>
                          <a:pt x="7351477" y="1702621"/>
                          <a:pt x="7269748" y="1695317"/>
                          <a:pt x="7031299" y="1706647"/>
                        </a:cubicBezTo>
                        <a:cubicBezTo>
                          <a:pt x="6792850" y="1717977"/>
                          <a:pt x="6589601" y="1721685"/>
                          <a:pt x="6464827" y="1706647"/>
                        </a:cubicBezTo>
                        <a:cubicBezTo>
                          <a:pt x="6340053" y="1691609"/>
                          <a:pt x="6164320" y="1684015"/>
                          <a:pt x="5940992" y="1706647"/>
                        </a:cubicBezTo>
                        <a:cubicBezTo>
                          <a:pt x="5717665" y="1729279"/>
                          <a:pt x="5528578" y="1700124"/>
                          <a:pt x="5417158" y="1706647"/>
                        </a:cubicBezTo>
                        <a:cubicBezTo>
                          <a:pt x="5305738" y="1713170"/>
                          <a:pt x="4946265" y="1739368"/>
                          <a:pt x="4722772" y="1706647"/>
                        </a:cubicBezTo>
                        <a:cubicBezTo>
                          <a:pt x="4499279" y="1673926"/>
                          <a:pt x="4318783" y="1697763"/>
                          <a:pt x="4113662" y="1706647"/>
                        </a:cubicBezTo>
                        <a:cubicBezTo>
                          <a:pt x="3908541" y="1715532"/>
                          <a:pt x="3453040" y="1696810"/>
                          <a:pt x="3248726" y="1706647"/>
                        </a:cubicBezTo>
                        <a:cubicBezTo>
                          <a:pt x="3063936" y="1732945"/>
                          <a:pt x="2795938" y="1687155"/>
                          <a:pt x="2618473" y="1706647"/>
                        </a:cubicBezTo>
                        <a:cubicBezTo>
                          <a:pt x="2441008" y="1726139"/>
                          <a:pt x="2287560" y="1712918"/>
                          <a:pt x="1988221" y="1706647"/>
                        </a:cubicBezTo>
                        <a:cubicBezTo>
                          <a:pt x="1688882" y="1700376"/>
                          <a:pt x="1464442" y="1720418"/>
                          <a:pt x="1299491" y="1706647"/>
                        </a:cubicBezTo>
                        <a:lnTo>
                          <a:pt x="1299491" y="1706647"/>
                        </a:lnTo>
                        <a:cubicBezTo>
                          <a:pt x="1143893" y="1699620"/>
                          <a:pt x="927823" y="1729848"/>
                          <a:pt x="791969" y="1706647"/>
                        </a:cubicBezTo>
                        <a:cubicBezTo>
                          <a:pt x="656115" y="1683446"/>
                          <a:pt x="431866" y="1693943"/>
                          <a:pt x="284447" y="1706647"/>
                        </a:cubicBezTo>
                        <a:cubicBezTo>
                          <a:pt x="112095" y="1708476"/>
                          <a:pt x="19223" y="1607252"/>
                          <a:pt x="0" y="1422200"/>
                        </a:cubicBezTo>
                        <a:cubicBezTo>
                          <a:pt x="-17006" y="1316190"/>
                          <a:pt x="3856" y="1157192"/>
                          <a:pt x="0" y="1059541"/>
                        </a:cubicBezTo>
                        <a:cubicBezTo>
                          <a:pt x="-3856" y="961890"/>
                          <a:pt x="8241" y="881660"/>
                          <a:pt x="0" y="711103"/>
                        </a:cubicBezTo>
                        <a:cubicBezTo>
                          <a:pt x="-2842" y="549462"/>
                          <a:pt x="-15892" y="456457"/>
                          <a:pt x="0" y="284441"/>
                        </a:cubicBezTo>
                        <a:lnTo>
                          <a:pt x="0" y="284441"/>
                        </a:lnTo>
                        <a:lnTo>
                          <a:pt x="0" y="284447"/>
                        </a:lnTo>
                        <a:close/>
                      </a:path>
                    </a:pathLst>
                  </a:custGeom>
                  <ask:type>
                    <ask:lineSketchNone/>
                  </ask:type>
                </ask:lineSketchStyleProps>
              </a:ext>
            </a:extLst>
          </a:ln>
          <a:effectLst>
            <a:outerShdw blurRad="63500" sx="102000" sy="102000" algn="ctr" rotWithShape="0">
              <a:prstClr val="black">
                <a:alpha val="40000"/>
              </a:prstClr>
            </a:outerShdw>
          </a:effectLst>
        </p:spPr>
        <p:txBody>
          <a:bodyPr wrap="square" lIns="180000" tIns="180000" rIns="180000" bIns="180000" anchor="ctr" anchorCtr="0">
            <a:noAutofit/>
          </a:bodyPr>
          <a:lstStyle/>
          <a:p>
            <a:pPr algn="ctr"/>
            <a:r>
              <a:rPr lang="en-GB" sz="1400" spc="50" dirty="0">
                <a:latin typeface="Century Gothic" panose="020B0502020202020204" pitchFamily="34" charset="0"/>
                <a:ea typeface="Lato" panose="020F0502020204030203" pitchFamily="34" charset="0"/>
                <a:cs typeface="Lato" panose="020F0502020204030203" pitchFamily="34" charset="0"/>
              </a:rPr>
              <a:t>I'm not like homophobic, I'm an ally.</a:t>
            </a:r>
          </a:p>
        </p:txBody>
      </p:sp>
    </p:spTree>
    <p:extLst>
      <p:ext uri="{BB962C8B-B14F-4D97-AF65-F5344CB8AC3E}">
        <p14:creationId xmlns:p14="http://schemas.microsoft.com/office/powerpoint/2010/main" val="25751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3</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Thinking </a:t>
            </a:r>
            <a:r>
              <a:rPr lang="en-GB" sz="2500" b="1" spc="50" baseline="0" dirty="0" err="1">
                <a:solidFill>
                  <a:schemeClr val="bg1"/>
                </a:solidFill>
                <a:latin typeface="Century Gothic" panose="020B0502020202020204" pitchFamily="34" charset="0"/>
              </a:rPr>
              <a:t>practicALLY</a:t>
            </a:r>
            <a:endParaRPr lang="en-GB" sz="2500" b="1" spc="50" baseline="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04751EB8-926E-9B0D-DDCA-0094E170B0BA}"/>
              </a:ext>
            </a:extLst>
          </p:cNvPr>
          <p:cNvSpPr txBox="1"/>
          <p:nvPr/>
        </p:nvSpPr>
        <p:spPr>
          <a:xfrm>
            <a:off x="397331"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Action</a:t>
            </a:r>
          </a:p>
        </p:txBody>
      </p:sp>
      <p:sp>
        <p:nvSpPr>
          <p:cNvPr id="5" name="TextBox 4">
            <a:extLst>
              <a:ext uri="{FF2B5EF4-FFF2-40B4-BE49-F238E27FC236}">
                <a16:creationId xmlns:a16="http://schemas.microsoft.com/office/drawing/2014/main" id="{5ECA697A-F1E7-C5ED-4257-F109D7540416}"/>
              </a:ext>
            </a:extLst>
          </p:cNvPr>
          <p:cNvSpPr txBox="1"/>
          <p:nvPr/>
        </p:nvSpPr>
        <p:spPr>
          <a:xfrm>
            <a:off x="2482500"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Listening</a:t>
            </a:r>
          </a:p>
        </p:txBody>
      </p:sp>
      <p:sp>
        <p:nvSpPr>
          <p:cNvPr id="6" name="TextBox 5">
            <a:extLst>
              <a:ext uri="{FF2B5EF4-FFF2-40B4-BE49-F238E27FC236}">
                <a16:creationId xmlns:a16="http://schemas.microsoft.com/office/drawing/2014/main" id="{0A46D071-9A34-5DE1-5873-4EC951AAF5BB}"/>
              </a:ext>
            </a:extLst>
          </p:cNvPr>
          <p:cNvSpPr txBox="1"/>
          <p:nvPr/>
        </p:nvSpPr>
        <p:spPr>
          <a:xfrm>
            <a:off x="4567669"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Learning</a:t>
            </a:r>
          </a:p>
        </p:txBody>
      </p:sp>
      <p:sp>
        <p:nvSpPr>
          <p:cNvPr id="7" name="TextBox 6">
            <a:extLst>
              <a:ext uri="{FF2B5EF4-FFF2-40B4-BE49-F238E27FC236}">
                <a16:creationId xmlns:a16="http://schemas.microsoft.com/office/drawing/2014/main" id="{62253D6D-BAB5-B75B-B60C-E1E44ACCA868}"/>
              </a:ext>
            </a:extLst>
          </p:cNvPr>
          <p:cNvSpPr txBox="1"/>
          <p:nvPr/>
        </p:nvSpPr>
        <p:spPr>
          <a:xfrm>
            <a:off x="6652837"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Yielding</a:t>
            </a:r>
          </a:p>
        </p:txBody>
      </p:sp>
      <p:sp>
        <p:nvSpPr>
          <p:cNvPr id="11" name="TextBox 10">
            <a:extLst>
              <a:ext uri="{FF2B5EF4-FFF2-40B4-BE49-F238E27FC236}">
                <a16:creationId xmlns:a16="http://schemas.microsoft.com/office/drawing/2014/main" id="{E4E85D44-C85E-FB7D-0211-B329B259C5C3}"/>
              </a:ext>
            </a:extLst>
          </p:cNvPr>
          <p:cNvSpPr txBox="1"/>
          <p:nvPr/>
        </p:nvSpPr>
        <p:spPr>
          <a:xfrm>
            <a:off x="305828" y="1089026"/>
            <a:ext cx="4595355" cy="477054"/>
          </a:xfrm>
          <a:prstGeom prst="wedgeRoundRectCallout">
            <a:avLst>
              <a:gd name="adj1" fmla="val 37531"/>
              <a:gd name="adj2" fmla="val 90171"/>
              <a:gd name="adj3" fmla="val 16667"/>
            </a:avLst>
          </a:prstGeom>
          <a:solidFill>
            <a:schemeClr val="bg1"/>
          </a:solidFill>
          <a:ln w="38100">
            <a:noFill/>
            <a:extLst>
              <a:ext uri="{C807C97D-BFC1-408E-A445-0C87EB9F89A2}">
                <ask:lineSketchStyleProps xmlns:ask="http://schemas.microsoft.com/office/drawing/2018/sketchyshapes" sd="2649982780">
                  <a:custGeom>
                    <a:avLst/>
                    <a:gdLst>
                      <a:gd name="connsiteX0" fmla="*/ 0 w 7796943"/>
                      <a:gd name="connsiteY0" fmla="*/ 284447 h 1706647"/>
                      <a:gd name="connsiteX1" fmla="*/ 284447 w 7796943"/>
                      <a:gd name="connsiteY1" fmla="*/ 0 h 1706647"/>
                      <a:gd name="connsiteX2" fmla="*/ 771668 w 7796943"/>
                      <a:gd name="connsiteY2" fmla="*/ 0 h 1706647"/>
                      <a:gd name="connsiteX3" fmla="*/ 1299491 w 7796943"/>
                      <a:gd name="connsiteY3" fmla="*/ 0 h 1706647"/>
                      <a:gd name="connsiteX4" fmla="*/ 1134221 w 7796943"/>
                      <a:gd name="connsiteY4" fmla="*/ -271579 h 1706647"/>
                      <a:gd name="connsiteX5" fmla="*/ 1662847 w 7796943"/>
                      <a:gd name="connsiteY5" fmla="*/ -203684 h 1706647"/>
                      <a:gd name="connsiteX6" fmla="*/ 2191474 w 7796943"/>
                      <a:gd name="connsiteY6" fmla="*/ -135790 h 1706647"/>
                      <a:gd name="connsiteX7" fmla="*/ 2720100 w 7796943"/>
                      <a:gd name="connsiteY7" fmla="*/ -67895 h 1706647"/>
                      <a:gd name="connsiteX8" fmla="*/ 3248726 w 7796943"/>
                      <a:gd name="connsiteY8" fmla="*/ 0 h 1706647"/>
                      <a:gd name="connsiteX9" fmla="*/ 3943111 w 7796943"/>
                      <a:gd name="connsiteY9" fmla="*/ 0 h 1706647"/>
                      <a:gd name="connsiteX10" fmla="*/ 4637497 w 7796943"/>
                      <a:gd name="connsiteY10" fmla="*/ 0 h 1706647"/>
                      <a:gd name="connsiteX11" fmla="*/ 5118694 w 7796943"/>
                      <a:gd name="connsiteY11" fmla="*/ 0 h 1706647"/>
                      <a:gd name="connsiteX12" fmla="*/ 5770441 w 7796943"/>
                      <a:gd name="connsiteY12" fmla="*/ 0 h 1706647"/>
                      <a:gd name="connsiteX13" fmla="*/ 6422189 w 7796943"/>
                      <a:gd name="connsiteY13" fmla="*/ 0 h 1706647"/>
                      <a:gd name="connsiteX14" fmla="*/ 7512496 w 7796943"/>
                      <a:gd name="connsiteY14" fmla="*/ 0 h 1706647"/>
                      <a:gd name="connsiteX15" fmla="*/ 7796943 w 7796943"/>
                      <a:gd name="connsiteY15" fmla="*/ 284447 h 1706647"/>
                      <a:gd name="connsiteX16" fmla="*/ 7796943 w 7796943"/>
                      <a:gd name="connsiteY16" fmla="*/ 284441 h 1706647"/>
                      <a:gd name="connsiteX17" fmla="*/ 7796943 w 7796943"/>
                      <a:gd name="connsiteY17" fmla="*/ 284441 h 1706647"/>
                      <a:gd name="connsiteX18" fmla="*/ 7796943 w 7796943"/>
                      <a:gd name="connsiteY18" fmla="*/ 711103 h 1706647"/>
                      <a:gd name="connsiteX19" fmla="*/ 7796943 w 7796943"/>
                      <a:gd name="connsiteY19" fmla="*/ 1059541 h 1706647"/>
                      <a:gd name="connsiteX20" fmla="*/ 7796943 w 7796943"/>
                      <a:gd name="connsiteY20" fmla="*/ 1422200 h 1706647"/>
                      <a:gd name="connsiteX21" fmla="*/ 7512496 w 7796943"/>
                      <a:gd name="connsiteY21" fmla="*/ 1706647 h 1706647"/>
                      <a:gd name="connsiteX22" fmla="*/ 6988661 w 7796943"/>
                      <a:gd name="connsiteY22" fmla="*/ 1706647 h 1706647"/>
                      <a:gd name="connsiteX23" fmla="*/ 6422189 w 7796943"/>
                      <a:gd name="connsiteY23" fmla="*/ 1706647 h 1706647"/>
                      <a:gd name="connsiteX24" fmla="*/ 5813079 w 7796943"/>
                      <a:gd name="connsiteY24" fmla="*/ 1706647 h 1706647"/>
                      <a:gd name="connsiteX25" fmla="*/ 5289245 w 7796943"/>
                      <a:gd name="connsiteY25" fmla="*/ 1706647 h 1706647"/>
                      <a:gd name="connsiteX26" fmla="*/ 4680135 w 7796943"/>
                      <a:gd name="connsiteY26" fmla="*/ 1706647 h 1706647"/>
                      <a:gd name="connsiteX27" fmla="*/ 4113662 w 7796943"/>
                      <a:gd name="connsiteY27" fmla="*/ 1706647 h 1706647"/>
                      <a:gd name="connsiteX28" fmla="*/ 3248726 w 7796943"/>
                      <a:gd name="connsiteY28" fmla="*/ 1706647 h 1706647"/>
                      <a:gd name="connsiteX29" fmla="*/ 2579489 w 7796943"/>
                      <a:gd name="connsiteY29" fmla="*/ 1706647 h 1706647"/>
                      <a:gd name="connsiteX30" fmla="*/ 1968728 w 7796943"/>
                      <a:gd name="connsiteY30" fmla="*/ 1706647 h 1706647"/>
                      <a:gd name="connsiteX31" fmla="*/ 1299491 w 7796943"/>
                      <a:gd name="connsiteY31" fmla="*/ 1706647 h 1706647"/>
                      <a:gd name="connsiteX32" fmla="*/ 1299491 w 7796943"/>
                      <a:gd name="connsiteY32" fmla="*/ 1706647 h 1706647"/>
                      <a:gd name="connsiteX33" fmla="*/ 791969 w 7796943"/>
                      <a:gd name="connsiteY33" fmla="*/ 1706647 h 1706647"/>
                      <a:gd name="connsiteX34" fmla="*/ 284447 w 7796943"/>
                      <a:gd name="connsiteY34" fmla="*/ 1706647 h 1706647"/>
                      <a:gd name="connsiteX35" fmla="*/ 0 w 7796943"/>
                      <a:gd name="connsiteY35" fmla="*/ 1422200 h 1706647"/>
                      <a:gd name="connsiteX36" fmla="*/ 0 w 7796943"/>
                      <a:gd name="connsiteY36" fmla="*/ 1087984 h 1706647"/>
                      <a:gd name="connsiteX37" fmla="*/ 0 w 7796943"/>
                      <a:gd name="connsiteY37" fmla="*/ 711103 h 1706647"/>
                      <a:gd name="connsiteX38" fmla="*/ 0 w 7796943"/>
                      <a:gd name="connsiteY38" fmla="*/ 284441 h 1706647"/>
                      <a:gd name="connsiteX39" fmla="*/ 0 w 7796943"/>
                      <a:gd name="connsiteY39" fmla="*/ 284441 h 1706647"/>
                      <a:gd name="connsiteX40" fmla="*/ 0 w 7796943"/>
                      <a:gd name="connsiteY40" fmla="*/ 284447 h 170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96943" h="1706647" fill="none" extrusionOk="0">
                        <a:moveTo>
                          <a:pt x="0" y="284447"/>
                        </a:moveTo>
                        <a:cubicBezTo>
                          <a:pt x="-1022" y="130776"/>
                          <a:pt x="138875" y="-7409"/>
                          <a:pt x="284447" y="0"/>
                        </a:cubicBezTo>
                        <a:cubicBezTo>
                          <a:pt x="453153" y="-6440"/>
                          <a:pt x="576616" y="17239"/>
                          <a:pt x="771668" y="0"/>
                        </a:cubicBezTo>
                        <a:cubicBezTo>
                          <a:pt x="966720" y="-17239"/>
                          <a:pt x="1149106" y="21116"/>
                          <a:pt x="1299491" y="0"/>
                        </a:cubicBezTo>
                        <a:cubicBezTo>
                          <a:pt x="1228730" y="-95909"/>
                          <a:pt x="1185466" y="-192123"/>
                          <a:pt x="1134221" y="-271579"/>
                        </a:cubicBezTo>
                        <a:cubicBezTo>
                          <a:pt x="1252517" y="-260919"/>
                          <a:pt x="1521426" y="-248681"/>
                          <a:pt x="1662847" y="-203684"/>
                        </a:cubicBezTo>
                        <a:cubicBezTo>
                          <a:pt x="1804268" y="-158687"/>
                          <a:pt x="1990493" y="-168458"/>
                          <a:pt x="2191474" y="-135790"/>
                        </a:cubicBezTo>
                        <a:cubicBezTo>
                          <a:pt x="2392454" y="-103122"/>
                          <a:pt x="2470733" y="-117593"/>
                          <a:pt x="2720100" y="-67895"/>
                        </a:cubicBezTo>
                        <a:cubicBezTo>
                          <a:pt x="2969467" y="-18197"/>
                          <a:pt x="3069490" y="-21049"/>
                          <a:pt x="3248726" y="0"/>
                        </a:cubicBezTo>
                        <a:cubicBezTo>
                          <a:pt x="3484174" y="18462"/>
                          <a:pt x="3761101" y="-1671"/>
                          <a:pt x="3943111" y="0"/>
                        </a:cubicBezTo>
                        <a:cubicBezTo>
                          <a:pt x="4125121" y="1671"/>
                          <a:pt x="4387954" y="3301"/>
                          <a:pt x="4637497" y="0"/>
                        </a:cubicBezTo>
                        <a:cubicBezTo>
                          <a:pt x="4887040" y="-3301"/>
                          <a:pt x="4990777" y="11006"/>
                          <a:pt x="5118694" y="0"/>
                        </a:cubicBezTo>
                        <a:cubicBezTo>
                          <a:pt x="5246611" y="-11006"/>
                          <a:pt x="5505133" y="25515"/>
                          <a:pt x="5770441" y="0"/>
                        </a:cubicBezTo>
                        <a:cubicBezTo>
                          <a:pt x="6035749" y="-25515"/>
                          <a:pt x="6241188" y="-29058"/>
                          <a:pt x="6422189" y="0"/>
                        </a:cubicBezTo>
                        <a:cubicBezTo>
                          <a:pt x="6603190" y="29058"/>
                          <a:pt x="7091094" y="16478"/>
                          <a:pt x="7512496" y="0"/>
                        </a:cubicBezTo>
                        <a:cubicBezTo>
                          <a:pt x="7687454" y="29454"/>
                          <a:pt x="7774121" y="120539"/>
                          <a:pt x="7796943" y="284447"/>
                        </a:cubicBezTo>
                        <a:lnTo>
                          <a:pt x="7796943" y="284441"/>
                        </a:lnTo>
                        <a:lnTo>
                          <a:pt x="7796943" y="284441"/>
                        </a:lnTo>
                        <a:cubicBezTo>
                          <a:pt x="7811371" y="396380"/>
                          <a:pt x="7776842" y="625576"/>
                          <a:pt x="7796943" y="711103"/>
                        </a:cubicBezTo>
                        <a:cubicBezTo>
                          <a:pt x="7807976" y="796611"/>
                          <a:pt x="7808308" y="908226"/>
                          <a:pt x="7796943" y="1059541"/>
                        </a:cubicBezTo>
                        <a:cubicBezTo>
                          <a:pt x="7785578" y="1210856"/>
                          <a:pt x="7794080" y="1302280"/>
                          <a:pt x="7796943" y="1422200"/>
                        </a:cubicBezTo>
                        <a:cubicBezTo>
                          <a:pt x="7798248" y="1614450"/>
                          <a:pt x="7682472" y="1737435"/>
                          <a:pt x="7512496" y="1706647"/>
                        </a:cubicBezTo>
                        <a:cubicBezTo>
                          <a:pt x="7281454" y="1713405"/>
                          <a:pt x="7150104" y="1698268"/>
                          <a:pt x="6988661" y="1706647"/>
                        </a:cubicBezTo>
                        <a:cubicBezTo>
                          <a:pt x="6827218" y="1715026"/>
                          <a:pt x="6670742" y="1692340"/>
                          <a:pt x="6422189" y="1706647"/>
                        </a:cubicBezTo>
                        <a:cubicBezTo>
                          <a:pt x="6173636" y="1720954"/>
                          <a:pt x="6015711" y="1712294"/>
                          <a:pt x="5813079" y="1706647"/>
                        </a:cubicBezTo>
                        <a:cubicBezTo>
                          <a:pt x="5610447" y="1701001"/>
                          <a:pt x="5517757" y="1723365"/>
                          <a:pt x="5289245" y="1706647"/>
                        </a:cubicBezTo>
                        <a:cubicBezTo>
                          <a:pt x="5060733" y="1689929"/>
                          <a:pt x="4812050" y="1706247"/>
                          <a:pt x="4680135" y="1706647"/>
                        </a:cubicBezTo>
                        <a:cubicBezTo>
                          <a:pt x="4548220" y="1707048"/>
                          <a:pt x="4356306" y="1731857"/>
                          <a:pt x="4113662" y="1706647"/>
                        </a:cubicBezTo>
                        <a:cubicBezTo>
                          <a:pt x="3871018" y="1681437"/>
                          <a:pt x="3439271" y="1694404"/>
                          <a:pt x="3248726" y="1706647"/>
                        </a:cubicBezTo>
                        <a:cubicBezTo>
                          <a:pt x="3023512" y="1705157"/>
                          <a:pt x="2898434" y="1733950"/>
                          <a:pt x="2579489" y="1706647"/>
                        </a:cubicBezTo>
                        <a:cubicBezTo>
                          <a:pt x="2260544" y="1679344"/>
                          <a:pt x="2189286" y="1708515"/>
                          <a:pt x="1968728" y="1706647"/>
                        </a:cubicBezTo>
                        <a:cubicBezTo>
                          <a:pt x="1748170" y="1704779"/>
                          <a:pt x="1457822" y="1727474"/>
                          <a:pt x="1299491" y="1706647"/>
                        </a:cubicBezTo>
                        <a:lnTo>
                          <a:pt x="1299491" y="1706647"/>
                        </a:lnTo>
                        <a:cubicBezTo>
                          <a:pt x="1118734" y="1683469"/>
                          <a:pt x="910294" y="1724004"/>
                          <a:pt x="791969" y="1706647"/>
                        </a:cubicBezTo>
                        <a:cubicBezTo>
                          <a:pt x="673644" y="1689290"/>
                          <a:pt x="515254" y="1719510"/>
                          <a:pt x="284447" y="1706647"/>
                        </a:cubicBezTo>
                        <a:cubicBezTo>
                          <a:pt x="142145" y="1711224"/>
                          <a:pt x="5059" y="1580777"/>
                          <a:pt x="0" y="1422200"/>
                        </a:cubicBezTo>
                        <a:cubicBezTo>
                          <a:pt x="-13891" y="1260871"/>
                          <a:pt x="-16430" y="1184563"/>
                          <a:pt x="0" y="1087984"/>
                        </a:cubicBezTo>
                        <a:cubicBezTo>
                          <a:pt x="16430" y="991405"/>
                          <a:pt x="12396" y="812377"/>
                          <a:pt x="0" y="711103"/>
                        </a:cubicBezTo>
                        <a:cubicBezTo>
                          <a:pt x="2584" y="588149"/>
                          <a:pt x="137" y="470428"/>
                          <a:pt x="0" y="284441"/>
                        </a:cubicBezTo>
                        <a:lnTo>
                          <a:pt x="0" y="284441"/>
                        </a:lnTo>
                        <a:lnTo>
                          <a:pt x="0" y="284447"/>
                        </a:lnTo>
                        <a:close/>
                      </a:path>
                      <a:path w="7796943" h="1706647" stroke="0" extrusionOk="0">
                        <a:moveTo>
                          <a:pt x="0" y="284447"/>
                        </a:moveTo>
                        <a:cubicBezTo>
                          <a:pt x="9356" y="92208"/>
                          <a:pt x="131039" y="-1479"/>
                          <a:pt x="284447" y="0"/>
                        </a:cubicBezTo>
                        <a:cubicBezTo>
                          <a:pt x="435333" y="-6294"/>
                          <a:pt x="682329" y="3546"/>
                          <a:pt x="781819" y="0"/>
                        </a:cubicBezTo>
                        <a:cubicBezTo>
                          <a:pt x="881309" y="-3546"/>
                          <a:pt x="1122838" y="-18980"/>
                          <a:pt x="1299491" y="0"/>
                        </a:cubicBezTo>
                        <a:cubicBezTo>
                          <a:pt x="1250214" y="-52590"/>
                          <a:pt x="1193637" y="-157975"/>
                          <a:pt x="1134221" y="-271579"/>
                        </a:cubicBezTo>
                        <a:cubicBezTo>
                          <a:pt x="1325915" y="-262122"/>
                          <a:pt x="1473929" y="-232184"/>
                          <a:pt x="1599412" y="-211832"/>
                        </a:cubicBezTo>
                        <a:cubicBezTo>
                          <a:pt x="1724895" y="-191480"/>
                          <a:pt x="2005397" y="-179258"/>
                          <a:pt x="2106893" y="-146653"/>
                        </a:cubicBezTo>
                        <a:cubicBezTo>
                          <a:pt x="2208389" y="-114048"/>
                          <a:pt x="2513214" y="-68703"/>
                          <a:pt x="2656665" y="-76042"/>
                        </a:cubicBezTo>
                        <a:cubicBezTo>
                          <a:pt x="2800116" y="-83381"/>
                          <a:pt x="2995063" y="-60873"/>
                          <a:pt x="3248726" y="0"/>
                        </a:cubicBezTo>
                        <a:cubicBezTo>
                          <a:pt x="3451694" y="-10149"/>
                          <a:pt x="3688720" y="18432"/>
                          <a:pt x="3815198" y="0"/>
                        </a:cubicBezTo>
                        <a:cubicBezTo>
                          <a:pt x="3941676" y="-18432"/>
                          <a:pt x="4159070" y="2250"/>
                          <a:pt x="4381671" y="0"/>
                        </a:cubicBezTo>
                        <a:cubicBezTo>
                          <a:pt x="4604272" y="-2250"/>
                          <a:pt x="4751564" y="-21541"/>
                          <a:pt x="4905505" y="0"/>
                        </a:cubicBezTo>
                        <a:cubicBezTo>
                          <a:pt x="5059446" y="21541"/>
                          <a:pt x="5231572" y="-8344"/>
                          <a:pt x="5386702" y="0"/>
                        </a:cubicBezTo>
                        <a:cubicBezTo>
                          <a:pt x="5541832" y="8344"/>
                          <a:pt x="5839723" y="-17927"/>
                          <a:pt x="5953174" y="0"/>
                        </a:cubicBezTo>
                        <a:cubicBezTo>
                          <a:pt x="6066625" y="17927"/>
                          <a:pt x="6402468" y="-2710"/>
                          <a:pt x="6562284" y="0"/>
                        </a:cubicBezTo>
                        <a:cubicBezTo>
                          <a:pt x="6722100" y="2710"/>
                          <a:pt x="7169997" y="-26999"/>
                          <a:pt x="7512496" y="0"/>
                        </a:cubicBezTo>
                        <a:cubicBezTo>
                          <a:pt x="7665057" y="-972"/>
                          <a:pt x="7808998" y="138036"/>
                          <a:pt x="7796943" y="284447"/>
                        </a:cubicBezTo>
                        <a:lnTo>
                          <a:pt x="7796943" y="284441"/>
                        </a:lnTo>
                        <a:lnTo>
                          <a:pt x="7796943" y="284441"/>
                        </a:lnTo>
                        <a:cubicBezTo>
                          <a:pt x="7811245" y="408637"/>
                          <a:pt x="7783343" y="582708"/>
                          <a:pt x="7796943" y="711103"/>
                        </a:cubicBezTo>
                        <a:cubicBezTo>
                          <a:pt x="7785300" y="804084"/>
                          <a:pt x="7813772" y="903932"/>
                          <a:pt x="7796943" y="1080873"/>
                        </a:cubicBezTo>
                        <a:cubicBezTo>
                          <a:pt x="7780115" y="1257814"/>
                          <a:pt x="7783013" y="1344493"/>
                          <a:pt x="7796943" y="1422200"/>
                        </a:cubicBezTo>
                        <a:cubicBezTo>
                          <a:pt x="7811888" y="1568783"/>
                          <a:pt x="7631074" y="1704075"/>
                          <a:pt x="7512496" y="1706647"/>
                        </a:cubicBezTo>
                        <a:cubicBezTo>
                          <a:pt x="7351477" y="1702621"/>
                          <a:pt x="7269748" y="1695317"/>
                          <a:pt x="7031299" y="1706647"/>
                        </a:cubicBezTo>
                        <a:cubicBezTo>
                          <a:pt x="6792850" y="1717977"/>
                          <a:pt x="6589601" y="1721685"/>
                          <a:pt x="6464827" y="1706647"/>
                        </a:cubicBezTo>
                        <a:cubicBezTo>
                          <a:pt x="6340053" y="1691609"/>
                          <a:pt x="6164320" y="1684015"/>
                          <a:pt x="5940992" y="1706647"/>
                        </a:cubicBezTo>
                        <a:cubicBezTo>
                          <a:pt x="5717665" y="1729279"/>
                          <a:pt x="5528578" y="1700124"/>
                          <a:pt x="5417158" y="1706647"/>
                        </a:cubicBezTo>
                        <a:cubicBezTo>
                          <a:pt x="5305738" y="1713170"/>
                          <a:pt x="4946265" y="1739368"/>
                          <a:pt x="4722772" y="1706647"/>
                        </a:cubicBezTo>
                        <a:cubicBezTo>
                          <a:pt x="4499279" y="1673926"/>
                          <a:pt x="4318783" y="1697763"/>
                          <a:pt x="4113662" y="1706647"/>
                        </a:cubicBezTo>
                        <a:cubicBezTo>
                          <a:pt x="3908541" y="1715532"/>
                          <a:pt x="3453040" y="1696810"/>
                          <a:pt x="3248726" y="1706647"/>
                        </a:cubicBezTo>
                        <a:cubicBezTo>
                          <a:pt x="3063936" y="1732945"/>
                          <a:pt x="2795938" y="1687155"/>
                          <a:pt x="2618473" y="1706647"/>
                        </a:cubicBezTo>
                        <a:cubicBezTo>
                          <a:pt x="2441008" y="1726139"/>
                          <a:pt x="2287560" y="1712918"/>
                          <a:pt x="1988221" y="1706647"/>
                        </a:cubicBezTo>
                        <a:cubicBezTo>
                          <a:pt x="1688882" y="1700376"/>
                          <a:pt x="1464442" y="1720418"/>
                          <a:pt x="1299491" y="1706647"/>
                        </a:cubicBezTo>
                        <a:lnTo>
                          <a:pt x="1299491" y="1706647"/>
                        </a:lnTo>
                        <a:cubicBezTo>
                          <a:pt x="1143893" y="1699620"/>
                          <a:pt x="927823" y="1729848"/>
                          <a:pt x="791969" y="1706647"/>
                        </a:cubicBezTo>
                        <a:cubicBezTo>
                          <a:pt x="656115" y="1683446"/>
                          <a:pt x="431866" y="1693943"/>
                          <a:pt x="284447" y="1706647"/>
                        </a:cubicBezTo>
                        <a:cubicBezTo>
                          <a:pt x="112095" y="1708476"/>
                          <a:pt x="19223" y="1607252"/>
                          <a:pt x="0" y="1422200"/>
                        </a:cubicBezTo>
                        <a:cubicBezTo>
                          <a:pt x="-17006" y="1316190"/>
                          <a:pt x="3856" y="1157192"/>
                          <a:pt x="0" y="1059541"/>
                        </a:cubicBezTo>
                        <a:cubicBezTo>
                          <a:pt x="-3856" y="961890"/>
                          <a:pt x="8241" y="881660"/>
                          <a:pt x="0" y="711103"/>
                        </a:cubicBezTo>
                        <a:cubicBezTo>
                          <a:pt x="-2842" y="549462"/>
                          <a:pt x="-15892" y="456457"/>
                          <a:pt x="0" y="284441"/>
                        </a:cubicBezTo>
                        <a:lnTo>
                          <a:pt x="0" y="284441"/>
                        </a:lnTo>
                        <a:lnTo>
                          <a:pt x="0" y="284447"/>
                        </a:lnTo>
                        <a:close/>
                      </a:path>
                    </a:pathLst>
                  </a:custGeom>
                  <ask:type>
                    <ask:lineSketchNone/>
                  </ask:type>
                </ask:lineSketchStyleProps>
              </a:ext>
            </a:extLst>
          </a:ln>
          <a:effectLst>
            <a:outerShdw blurRad="63500" sx="102000" sy="102000" algn="ctr" rotWithShape="0">
              <a:prstClr val="black">
                <a:alpha val="40000"/>
              </a:prstClr>
            </a:outerShdw>
          </a:effectLst>
        </p:spPr>
        <p:txBody>
          <a:bodyPr wrap="square" lIns="180000" tIns="180000" rIns="180000" bIns="180000" anchor="ctr" anchorCtr="0">
            <a:noAutofit/>
          </a:bodyPr>
          <a:lstStyle/>
          <a:p>
            <a:pPr algn="ctr"/>
            <a:r>
              <a:rPr lang="en-GB" sz="1400" spc="50" dirty="0">
                <a:latin typeface="Century Gothic" panose="020B0502020202020204" pitchFamily="34" charset="0"/>
                <a:ea typeface="Lato" panose="020F0502020204030203" pitchFamily="34" charset="0"/>
                <a:cs typeface="Lato" panose="020F0502020204030203" pitchFamily="34" charset="0"/>
              </a:rPr>
              <a:t>I don’t have any advice at all. But I am here. </a:t>
            </a:r>
          </a:p>
        </p:txBody>
      </p:sp>
    </p:spTree>
    <p:extLst>
      <p:ext uri="{BB962C8B-B14F-4D97-AF65-F5344CB8AC3E}">
        <p14:creationId xmlns:p14="http://schemas.microsoft.com/office/powerpoint/2010/main" val="156560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3</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Thinking </a:t>
            </a:r>
            <a:r>
              <a:rPr lang="en-GB" sz="2500" b="1" spc="50" baseline="0" dirty="0" err="1">
                <a:solidFill>
                  <a:schemeClr val="bg1"/>
                </a:solidFill>
                <a:latin typeface="Century Gothic" panose="020B0502020202020204" pitchFamily="34" charset="0"/>
              </a:rPr>
              <a:t>practicALLY</a:t>
            </a:r>
            <a:endParaRPr lang="en-GB" sz="2500" b="1" spc="50" baseline="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04751EB8-926E-9B0D-DDCA-0094E170B0BA}"/>
              </a:ext>
            </a:extLst>
          </p:cNvPr>
          <p:cNvSpPr txBox="1"/>
          <p:nvPr/>
        </p:nvSpPr>
        <p:spPr>
          <a:xfrm>
            <a:off x="397331"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Action</a:t>
            </a:r>
          </a:p>
        </p:txBody>
      </p:sp>
      <p:sp>
        <p:nvSpPr>
          <p:cNvPr id="5" name="TextBox 4">
            <a:extLst>
              <a:ext uri="{FF2B5EF4-FFF2-40B4-BE49-F238E27FC236}">
                <a16:creationId xmlns:a16="http://schemas.microsoft.com/office/drawing/2014/main" id="{5ECA697A-F1E7-C5ED-4257-F109D7540416}"/>
              </a:ext>
            </a:extLst>
          </p:cNvPr>
          <p:cNvSpPr txBox="1"/>
          <p:nvPr/>
        </p:nvSpPr>
        <p:spPr>
          <a:xfrm>
            <a:off x="2482500"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Listening</a:t>
            </a:r>
          </a:p>
        </p:txBody>
      </p:sp>
      <p:sp>
        <p:nvSpPr>
          <p:cNvPr id="6" name="TextBox 5">
            <a:extLst>
              <a:ext uri="{FF2B5EF4-FFF2-40B4-BE49-F238E27FC236}">
                <a16:creationId xmlns:a16="http://schemas.microsoft.com/office/drawing/2014/main" id="{0A46D071-9A34-5DE1-5873-4EC951AAF5BB}"/>
              </a:ext>
            </a:extLst>
          </p:cNvPr>
          <p:cNvSpPr txBox="1"/>
          <p:nvPr/>
        </p:nvSpPr>
        <p:spPr>
          <a:xfrm>
            <a:off x="4567669"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Learning</a:t>
            </a:r>
          </a:p>
        </p:txBody>
      </p:sp>
      <p:sp>
        <p:nvSpPr>
          <p:cNvPr id="7" name="TextBox 6">
            <a:extLst>
              <a:ext uri="{FF2B5EF4-FFF2-40B4-BE49-F238E27FC236}">
                <a16:creationId xmlns:a16="http://schemas.microsoft.com/office/drawing/2014/main" id="{62253D6D-BAB5-B75B-B60C-E1E44ACCA868}"/>
              </a:ext>
            </a:extLst>
          </p:cNvPr>
          <p:cNvSpPr txBox="1"/>
          <p:nvPr/>
        </p:nvSpPr>
        <p:spPr>
          <a:xfrm>
            <a:off x="6652837" y="5915532"/>
            <a:ext cx="2085169" cy="461665"/>
          </a:xfrm>
          <a:prstGeom prst="rect">
            <a:avLst/>
          </a:prstGeom>
          <a:noFill/>
          <a:effectLst/>
        </p:spPr>
        <p:txBody>
          <a:bodyPr wrap="square" rtlCol="0" anchor="ctr">
            <a:spAutoFit/>
          </a:bodyPr>
          <a:lstStyle/>
          <a:p>
            <a:pPr algn="ctr"/>
            <a:r>
              <a:rPr lang="en-GB" sz="2400" b="1" spc="50" dirty="0">
                <a:ln w="12700">
                  <a:solidFill>
                    <a:schemeClr val="tx1"/>
                  </a:solidFill>
                </a:ln>
                <a:solidFill>
                  <a:schemeClr val="bg1"/>
                </a:solidFill>
                <a:effectLst>
                  <a:outerShdw blurRad="50800" dist="50800" dir="1200000" algn="ctr" rotWithShape="0">
                    <a:schemeClr val="tx1">
                      <a:alpha val="75000"/>
                    </a:schemeClr>
                  </a:outerShdw>
                </a:effectLst>
                <a:latin typeface="Century Gothic" panose="020B0502020202020204" pitchFamily="34" charset="0"/>
              </a:rPr>
              <a:t>Yielding</a:t>
            </a:r>
          </a:p>
        </p:txBody>
      </p:sp>
      <p:sp>
        <p:nvSpPr>
          <p:cNvPr id="11" name="TextBox 10">
            <a:extLst>
              <a:ext uri="{FF2B5EF4-FFF2-40B4-BE49-F238E27FC236}">
                <a16:creationId xmlns:a16="http://schemas.microsoft.com/office/drawing/2014/main" id="{E4E85D44-C85E-FB7D-0211-B329B259C5C3}"/>
              </a:ext>
            </a:extLst>
          </p:cNvPr>
          <p:cNvSpPr txBox="1"/>
          <p:nvPr/>
        </p:nvSpPr>
        <p:spPr>
          <a:xfrm>
            <a:off x="305829" y="1089025"/>
            <a:ext cx="3843090" cy="1026378"/>
          </a:xfrm>
          <a:prstGeom prst="wedgeRoundRectCallout">
            <a:avLst>
              <a:gd name="adj1" fmla="val -8342"/>
              <a:gd name="adj2" fmla="val 91501"/>
              <a:gd name="adj3" fmla="val 16667"/>
            </a:avLst>
          </a:prstGeom>
          <a:solidFill>
            <a:schemeClr val="bg1"/>
          </a:solidFill>
          <a:ln w="38100">
            <a:noFill/>
            <a:extLst>
              <a:ext uri="{C807C97D-BFC1-408E-A445-0C87EB9F89A2}">
                <ask:lineSketchStyleProps xmlns:ask="http://schemas.microsoft.com/office/drawing/2018/sketchyshapes" sd="2649982780">
                  <a:custGeom>
                    <a:avLst/>
                    <a:gdLst>
                      <a:gd name="connsiteX0" fmla="*/ 0 w 7796943"/>
                      <a:gd name="connsiteY0" fmla="*/ 284447 h 1706647"/>
                      <a:gd name="connsiteX1" fmla="*/ 284447 w 7796943"/>
                      <a:gd name="connsiteY1" fmla="*/ 0 h 1706647"/>
                      <a:gd name="connsiteX2" fmla="*/ 771668 w 7796943"/>
                      <a:gd name="connsiteY2" fmla="*/ 0 h 1706647"/>
                      <a:gd name="connsiteX3" fmla="*/ 1299491 w 7796943"/>
                      <a:gd name="connsiteY3" fmla="*/ 0 h 1706647"/>
                      <a:gd name="connsiteX4" fmla="*/ 1134221 w 7796943"/>
                      <a:gd name="connsiteY4" fmla="*/ -271579 h 1706647"/>
                      <a:gd name="connsiteX5" fmla="*/ 1662847 w 7796943"/>
                      <a:gd name="connsiteY5" fmla="*/ -203684 h 1706647"/>
                      <a:gd name="connsiteX6" fmla="*/ 2191474 w 7796943"/>
                      <a:gd name="connsiteY6" fmla="*/ -135790 h 1706647"/>
                      <a:gd name="connsiteX7" fmla="*/ 2720100 w 7796943"/>
                      <a:gd name="connsiteY7" fmla="*/ -67895 h 1706647"/>
                      <a:gd name="connsiteX8" fmla="*/ 3248726 w 7796943"/>
                      <a:gd name="connsiteY8" fmla="*/ 0 h 1706647"/>
                      <a:gd name="connsiteX9" fmla="*/ 3943111 w 7796943"/>
                      <a:gd name="connsiteY9" fmla="*/ 0 h 1706647"/>
                      <a:gd name="connsiteX10" fmla="*/ 4637497 w 7796943"/>
                      <a:gd name="connsiteY10" fmla="*/ 0 h 1706647"/>
                      <a:gd name="connsiteX11" fmla="*/ 5118694 w 7796943"/>
                      <a:gd name="connsiteY11" fmla="*/ 0 h 1706647"/>
                      <a:gd name="connsiteX12" fmla="*/ 5770441 w 7796943"/>
                      <a:gd name="connsiteY12" fmla="*/ 0 h 1706647"/>
                      <a:gd name="connsiteX13" fmla="*/ 6422189 w 7796943"/>
                      <a:gd name="connsiteY13" fmla="*/ 0 h 1706647"/>
                      <a:gd name="connsiteX14" fmla="*/ 7512496 w 7796943"/>
                      <a:gd name="connsiteY14" fmla="*/ 0 h 1706647"/>
                      <a:gd name="connsiteX15" fmla="*/ 7796943 w 7796943"/>
                      <a:gd name="connsiteY15" fmla="*/ 284447 h 1706647"/>
                      <a:gd name="connsiteX16" fmla="*/ 7796943 w 7796943"/>
                      <a:gd name="connsiteY16" fmla="*/ 284441 h 1706647"/>
                      <a:gd name="connsiteX17" fmla="*/ 7796943 w 7796943"/>
                      <a:gd name="connsiteY17" fmla="*/ 284441 h 1706647"/>
                      <a:gd name="connsiteX18" fmla="*/ 7796943 w 7796943"/>
                      <a:gd name="connsiteY18" fmla="*/ 711103 h 1706647"/>
                      <a:gd name="connsiteX19" fmla="*/ 7796943 w 7796943"/>
                      <a:gd name="connsiteY19" fmla="*/ 1059541 h 1706647"/>
                      <a:gd name="connsiteX20" fmla="*/ 7796943 w 7796943"/>
                      <a:gd name="connsiteY20" fmla="*/ 1422200 h 1706647"/>
                      <a:gd name="connsiteX21" fmla="*/ 7512496 w 7796943"/>
                      <a:gd name="connsiteY21" fmla="*/ 1706647 h 1706647"/>
                      <a:gd name="connsiteX22" fmla="*/ 6988661 w 7796943"/>
                      <a:gd name="connsiteY22" fmla="*/ 1706647 h 1706647"/>
                      <a:gd name="connsiteX23" fmla="*/ 6422189 w 7796943"/>
                      <a:gd name="connsiteY23" fmla="*/ 1706647 h 1706647"/>
                      <a:gd name="connsiteX24" fmla="*/ 5813079 w 7796943"/>
                      <a:gd name="connsiteY24" fmla="*/ 1706647 h 1706647"/>
                      <a:gd name="connsiteX25" fmla="*/ 5289245 w 7796943"/>
                      <a:gd name="connsiteY25" fmla="*/ 1706647 h 1706647"/>
                      <a:gd name="connsiteX26" fmla="*/ 4680135 w 7796943"/>
                      <a:gd name="connsiteY26" fmla="*/ 1706647 h 1706647"/>
                      <a:gd name="connsiteX27" fmla="*/ 4113662 w 7796943"/>
                      <a:gd name="connsiteY27" fmla="*/ 1706647 h 1706647"/>
                      <a:gd name="connsiteX28" fmla="*/ 3248726 w 7796943"/>
                      <a:gd name="connsiteY28" fmla="*/ 1706647 h 1706647"/>
                      <a:gd name="connsiteX29" fmla="*/ 2579489 w 7796943"/>
                      <a:gd name="connsiteY29" fmla="*/ 1706647 h 1706647"/>
                      <a:gd name="connsiteX30" fmla="*/ 1968728 w 7796943"/>
                      <a:gd name="connsiteY30" fmla="*/ 1706647 h 1706647"/>
                      <a:gd name="connsiteX31" fmla="*/ 1299491 w 7796943"/>
                      <a:gd name="connsiteY31" fmla="*/ 1706647 h 1706647"/>
                      <a:gd name="connsiteX32" fmla="*/ 1299491 w 7796943"/>
                      <a:gd name="connsiteY32" fmla="*/ 1706647 h 1706647"/>
                      <a:gd name="connsiteX33" fmla="*/ 791969 w 7796943"/>
                      <a:gd name="connsiteY33" fmla="*/ 1706647 h 1706647"/>
                      <a:gd name="connsiteX34" fmla="*/ 284447 w 7796943"/>
                      <a:gd name="connsiteY34" fmla="*/ 1706647 h 1706647"/>
                      <a:gd name="connsiteX35" fmla="*/ 0 w 7796943"/>
                      <a:gd name="connsiteY35" fmla="*/ 1422200 h 1706647"/>
                      <a:gd name="connsiteX36" fmla="*/ 0 w 7796943"/>
                      <a:gd name="connsiteY36" fmla="*/ 1087984 h 1706647"/>
                      <a:gd name="connsiteX37" fmla="*/ 0 w 7796943"/>
                      <a:gd name="connsiteY37" fmla="*/ 711103 h 1706647"/>
                      <a:gd name="connsiteX38" fmla="*/ 0 w 7796943"/>
                      <a:gd name="connsiteY38" fmla="*/ 284441 h 1706647"/>
                      <a:gd name="connsiteX39" fmla="*/ 0 w 7796943"/>
                      <a:gd name="connsiteY39" fmla="*/ 284441 h 1706647"/>
                      <a:gd name="connsiteX40" fmla="*/ 0 w 7796943"/>
                      <a:gd name="connsiteY40" fmla="*/ 284447 h 170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96943" h="1706647" fill="none" extrusionOk="0">
                        <a:moveTo>
                          <a:pt x="0" y="284447"/>
                        </a:moveTo>
                        <a:cubicBezTo>
                          <a:pt x="-1022" y="130776"/>
                          <a:pt x="138875" y="-7409"/>
                          <a:pt x="284447" y="0"/>
                        </a:cubicBezTo>
                        <a:cubicBezTo>
                          <a:pt x="453153" y="-6440"/>
                          <a:pt x="576616" y="17239"/>
                          <a:pt x="771668" y="0"/>
                        </a:cubicBezTo>
                        <a:cubicBezTo>
                          <a:pt x="966720" y="-17239"/>
                          <a:pt x="1149106" y="21116"/>
                          <a:pt x="1299491" y="0"/>
                        </a:cubicBezTo>
                        <a:cubicBezTo>
                          <a:pt x="1228730" y="-95909"/>
                          <a:pt x="1185466" y="-192123"/>
                          <a:pt x="1134221" y="-271579"/>
                        </a:cubicBezTo>
                        <a:cubicBezTo>
                          <a:pt x="1252517" y="-260919"/>
                          <a:pt x="1521426" y="-248681"/>
                          <a:pt x="1662847" y="-203684"/>
                        </a:cubicBezTo>
                        <a:cubicBezTo>
                          <a:pt x="1804268" y="-158687"/>
                          <a:pt x="1990493" y="-168458"/>
                          <a:pt x="2191474" y="-135790"/>
                        </a:cubicBezTo>
                        <a:cubicBezTo>
                          <a:pt x="2392454" y="-103122"/>
                          <a:pt x="2470733" y="-117593"/>
                          <a:pt x="2720100" y="-67895"/>
                        </a:cubicBezTo>
                        <a:cubicBezTo>
                          <a:pt x="2969467" y="-18197"/>
                          <a:pt x="3069490" y="-21049"/>
                          <a:pt x="3248726" y="0"/>
                        </a:cubicBezTo>
                        <a:cubicBezTo>
                          <a:pt x="3484174" y="18462"/>
                          <a:pt x="3761101" y="-1671"/>
                          <a:pt x="3943111" y="0"/>
                        </a:cubicBezTo>
                        <a:cubicBezTo>
                          <a:pt x="4125121" y="1671"/>
                          <a:pt x="4387954" y="3301"/>
                          <a:pt x="4637497" y="0"/>
                        </a:cubicBezTo>
                        <a:cubicBezTo>
                          <a:pt x="4887040" y="-3301"/>
                          <a:pt x="4990777" y="11006"/>
                          <a:pt x="5118694" y="0"/>
                        </a:cubicBezTo>
                        <a:cubicBezTo>
                          <a:pt x="5246611" y="-11006"/>
                          <a:pt x="5505133" y="25515"/>
                          <a:pt x="5770441" y="0"/>
                        </a:cubicBezTo>
                        <a:cubicBezTo>
                          <a:pt x="6035749" y="-25515"/>
                          <a:pt x="6241188" y="-29058"/>
                          <a:pt x="6422189" y="0"/>
                        </a:cubicBezTo>
                        <a:cubicBezTo>
                          <a:pt x="6603190" y="29058"/>
                          <a:pt x="7091094" y="16478"/>
                          <a:pt x="7512496" y="0"/>
                        </a:cubicBezTo>
                        <a:cubicBezTo>
                          <a:pt x="7687454" y="29454"/>
                          <a:pt x="7774121" y="120539"/>
                          <a:pt x="7796943" y="284447"/>
                        </a:cubicBezTo>
                        <a:lnTo>
                          <a:pt x="7796943" y="284441"/>
                        </a:lnTo>
                        <a:lnTo>
                          <a:pt x="7796943" y="284441"/>
                        </a:lnTo>
                        <a:cubicBezTo>
                          <a:pt x="7811371" y="396380"/>
                          <a:pt x="7776842" y="625576"/>
                          <a:pt x="7796943" y="711103"/>
                        </a:cubicBezTo>
                        <a:cubicBezTo>
                          <a:pt x="7807976" y="796611"/>
                          <a:pt x="7808308" y="908226"/>
                          <a:pt x="7796943" y="1059541"/>
                        </a:cubicBezTo>
                        <a:cubicBezTo>
                          <a:pt x="7785578" y="1210856"/>
                          <a:pt x="7794080" y="1302280"/>
                          <a:pt x="7796943" y="1422200"/>
                        </a:cubicBezTo>
                        <a:cubicBezTo>
                          <a:pt x="7798248" y="1614450"/>
                          <a:pt x="7682472" y="1737435"/>
                          <a:pt x="7512496" y="1706647"/>
                        </a:cubicBezTo>
                        <a:cubicBezTo>
                          <a:pt x="7281454" y="1713405"/>
                          <a:pt x="7150104" y="1698268"/>
                          <a:pt x="6988661" y="1706647"/>
                        </a:cubicBezTo>
                        <a:cubicBezTo>
                          <a:pt x="6827218" y="1715026"/>
                          <a:pt x="6670742" y="1692340"/>
                          <a:pt x="6422189" y="1706647"/>
                        </a:cubicBezTo>
                        <a:cubicBezTo>
                          <a:pt x="6173636" y="1720954"/>
                          <a:pt x="6015711" y="1712294"/>
                          <a:pt x="5813079" y="1706647"/>
                        </a:cubicBezTo>
                        <a:cubicBezTo>
                          <a:pt x="5610447" y="1701001"/>
                          <a:pt x="5517757" y="1723365"/>
                          <a:pt x="5289245" y="1706647"/>
                        </a:cubicBezTo>
                        <a:cubicBezTo>
                          <a:pt x="5060733" y="1689929"/>
                          <a:pt x="4812050" y="1706247"/>
                          <a:pt x="4680135" y="1706647"/>
                        </a:cubicBezTo>
                        <a:cubicBezTo>
                          <a:pt x="4548220" y="1707048"/>
                          <a:pt x="4356306" y="1731857"/>
                          <a:pt x="4113662" y="1706647"/>
                        </a:cubicBezTo>
                        <a:cubicBezTo>
                          <a:pt x="3871018" y="1681437"/>
                          <a:pt x="3439271" y="1694404"/>
                          <a:pt x="3248726" y="1706647"/>
                        </a:cubicBezTo>
                        <a:cubicBezTo>
                          <a:pt x="3023512" y="1705157"/>
                          <a:pt x="2898434" y="1733950"/>
                          <a:pt x="2579489" y="1706647"/>
                        </a:cubicBezTo>
                        <a:cubicBezTo>
                          <a:pt x="2260544" y="1679344"/>
                          <a:pt x="2189286" y="1708515"/>
                          <a:pt x="1968728" y="1706647"/>
                        </a:cubicBezTo>
                        <a:cubicBezTo>
                          <a:pt x="1748170" y="1704779"/>
                          <a:pt x="1457822" y="1727474"/>
                          <a:pt x="1299491" y="1706647"/>
                        </a:cubicBezTo>
                        <a:lnTo>
                          <a:pt x="1299491" y="1706647"/>
                        </a:lnTo>
                        <a:cubicBezTo>
                          <a:pt x="1118734" y="1683469"/>
                          <a:pt x="910294" y="1724004"/>
                          <a:pt x="791969" y="1706647"/>
                        </a:cubicBezTo>
                        <a:cubicBezTo>
                          <a:pt x="673644" y="1689290"/>
                          <a:pt x="515254" y="1719510"/>
                          <a:pt x="284447" y="1706647"/>
                        </a:cubicBezTo>
                        <a:cubicBezTo>
                          <a:pt x="142145" y="1711224"/>
                          <a:pt x="5059" y="1580777"/>
                          <a:pt x="0" y="1422200"/>
                        </a:cubicBezTo>
                        <a:cubicBezTo>
                          <a:pt x="-13891" y="1260871"/>
                          <a:pt x="-16430" y="1184563"/>
                          <a:pt x="0" y="1087984"/>
                        </a:cubicBezTo>
                        <a:cubicBezTo>
                          <a:pt x="16430" y="991405"/>
                          <a:pt x="12396" y="812377"/>
                          <a:pt x="0" y="711103"/>
                        </a:cubicBezTo>
                        <a:cubicBezTo>
                          <a:pt x="2584" y="588149"/>
                          <a:pt x="137" y="470428"/>
                          <a:pt x="0" y="284441"/>
                        </a:cubicBezTo>
                        <a:lnTo>
                          <a:pt x="0" y="284441"/>
                        </a:lnTo>
                        <a:lnTo>
                          <a:pt x="0" y="284447"/>
                        </a:lnTo>
                        <a:close/>
                      </a:path>
                      <a:path w="7796943" h="1706647" stroke="0" extrusionOk="0">
                        <a:moveTo>
                          <a:pt x="0" y="284447"/>
                        </a:moveTo>
                        <a:cubicBezTo>
                          <a:pt x="9356" y="92208"/>
                          <a:pt x="131039" y="-1479"/>
                          <a:pt x="284447" y="0"/>
                        </a:cubicBezTo>
                        <a:cubicBezTo>
                          <a:pt x="435333" y="-6294"/>
                          <a:pt x="682329" y="3546"/>
                          <a:pt x="781819" y="0"/>
                        </a:cubicBezTo>
                        <a:cubicBezTo>
                          <a:pt x="881309" y="-3546"/>
                          <a:pt x="1122838" y="-18980"/>
                          <a:pt x="1299491" y="0"/>
                        </a:cubicBezTo>
                        <a:cubicBezTo>
                          <a:pt x="1250214" y="-52590"/>
                          <a:pt x="1193637" y="-157975"/>
                          <a:pt x="1134221" y="-271579"/>
                        </a:cubicBezTo>
                        <a:cubicBezTo>
                          <a:pt x="1325915" y="-262122"/>
                          <a:pt x="1473929" y="-232184"/>
                          <a:pt x="1599412" y="-211832"/>
                        </a:cubicBezTo>
                        <a:cubicBezTo>
                          <a:pt x="1724895" y="-191480"/>
                          <a:pt x="2005397" y="-179258"/>
                          <a:pt x="2106893" y="-146653"/>
                        </a:cubicBezTo>
                        <a:cubicBezTo>
                          <a:pt x="2208389" y="-114048"/>
                          <a:pt x="2513214" y="-68703"/>
                          <a:pt x="2656665" y="-76042"/>
                        </a:cubicBezTo>
                        <a:cubicBezTo>
                          <a:pt x="2800116" y="-83381"/>
                          <a:pt x="2995063" y="-60873"/>
                          <a:pt x="3248726" y="0"/>
                        </a:cubicBezTo>
                        <a:cubicBezTo>
                          <a:pt x="3451694" y="-10149"/>
                          <a:pt x="3688720" y="18432"/>
                          <a:pt x="3815198" y="0"/>
                        </a:cubicBezTo>
                        <a:cubicBezTo>
                          <a:pt x="3941676" y="-18432"/>
                          <a:pt x="4159070" y="2250"/>
                          <a:pt x="4381671" y="0"/>
                        </a:cubicBezTo>
                        <a:cubicBezTo>
                          <a:pt x="4604272" y="-2250"/>
                          <a:pt x="4751564" y="-21541"/>
                          <a:pt x="4905505" y="0"/>
                        </a:cubicBezTo>
                        <a:cubicBezTo>
                          <a:pt x="5059446" y="21541"/>
                          <a:pt x="5231572" y="-8344"/>
                          <a:pt x="5386702" y="0"/>
                        </a:cubicBezTo>
                        <a:cubicBezTo>
                          <a:pt x="5541832" y="8344"/>
                          <a:pt x="5839723" y="-17927"/>
                          <a:pt x="5953174" y="0"/>
                        </a:cubicBezTo>
                        <a:cubicBezTo>
                          <a:pt x="6066625" y="17927"/>
                          <a:pt x="6402468" y="-2710"/>
                          <a:pt x="6562284" y="0"/>
                        </a:cubicBezTo>
                        <a:cubicBezTo>
                          <a:pt x="6722100" y="2710"/>
                          <a:pt x="7169997" y="-26999"/>
                          <a:pt x="7512496" y="0"/>
                        </a:cubicBezTo>
                        <a:cubicBezTo>
                          <a:pt x="7665057" y="-972"/>
                          <a:pt x="7808998" y="138036"/>
                          <a:pt x="7796943" y="284447"/>
                        </a:cubicBezTo>
                        <a:lnTo>
                          <a:pt x="7796943" y="284441"/>
                        </a:lnTo>
                        <a:lnTo>
                          <a:pt x="7796943" y="284441"/>
                        </a:lnTo>
                        <a:cubicBezTo>
                          <a:pt x="7811245" y="408637"/>
                          <a:pt x="7783343" y="582708"/>
                          <a:pt x="7796943" y="711103"/>
                        </a:cubicBezTo>
                        <a:cubicBezTo>
                          <a:pt x="7785300" y="804084"/>
                          <a:pt x="7813772" y="903932"/>
                          <a:pt x="7796943" y="1080873"/>
                        </a:cubicBezTo>
                        <a:cubicBezTo>
                          <a:pt x="7780115" y="1257814"/>
                          <a:pt x="7783013" y="1344493"/>
                          <a:pt x="7796943" y="1422200"/>
                        </a:cubicBezTo>
                        <a:cubicBezTo>
                          <a:pt x="7811888" y="1568783"/>
                          <a:pt x="7631074" y="1704075"/>
                          <a:pt x="7512496" y="1706647"/>
                        </a:cubicBezTo>
                        <a:cubicBezTo>
                          <a:pt x="7351477" y="1702621"/>
                          <a:pt x="7269748" y="1695317"/>
                          <a:pt x="7031299" y="1706647"/>
                        </a:cubicBezTo>
                        <a:cubicBezTo>
                          <a:pt x="6792850" y="1717977"/>
                          <a:pt x="6589601" y="1721685"/>
                          <a:pt x="6464827" y="1706647"/>
                        </a:cubicBezTo>
                        <a:cubicBezTo>
                          <a:pt x="6340053" y="1691609"/>
                          <a:pt x="6164320" y="1684015"/>
                          <a:pt x="5940992" y="1706647"/>
                        </a:cubicBezTo>
                        <a:cubicBezTo>
                          <a:pt x="5717665" y="1729279"/>
                          <a:pt x="5528578" y="1700124"/>
                          <a:pt x="5417158" y="1706647"/>
                        </a:cubicBezTo>
                        <a:cubicBezTo>
                          <a:pt x="5305738" y="1713170"/>
                          <a:pt x="4946265" y="1739368"/>
                          <a:pt x="4722772" y="1706647"/>
                        </a:cubicBezTo>
                        <a:cubicBezTo>
                          <a:pt x="4499279" y="1673926"/>
                          <a:pt x="4318783" y="1697763"/>
                          <a:pt x="4113662" y="1706647"/>
                        </a:cubicBezTo>
                        <a:cubicBezTo>
                          <a:pt x="3908541" y="1715532"/>
                          <a:pt x="3453040" y="1696810"/>
                          <a:pt x="3248726" y="1706647"/>
                        </a:cubicBezTo>
                        <a:cubicBezTo>
                          <a:pt x="3063936" y="1732945"/>
                          <a:pt x="2795938" y="1687155"/>
                          <a:pt x="2618473" y="1706647"/>
                        </a:cubicBezTo>
                        <a:cubicBezTo>
                          <a:pt x="2441008" y="1726139"/>
                          <a:pt x="2287560" y="1712918"/>
                          <a:pt x="1988221" y="1706647"/>
                        </a:cubicBezTo>
                        <a:cubicBezTo>
                          <a:pt x="1688882" y="1700376"/>
                          <a:pt x="1464442" y="1720418"/>
                          <a:pt x="1299491" y="1706647"/>
                        </a:cubicBezTo>
                        <a:lnTo>
                          <a:pt x="1299491" y="1706647"/>
                        </a:lnTo>
                        <a:cubicBezTo>
                          <a:pt x="1143893" y="1699620"/>
                          <a:pt x="927823" y="1729848"/>
                          <a:pt x="791969" y="1706647"/>
                        </a:cubicBezTo>
                        <a:cubicBezTo>
                          <a:pt x="656115" y="1683446"/>
                          <a:pt x="431866" y="1693943"/>
                          <a:pt x="284447" y="1706647"/>
                        </a:cubicBezTo>
                        <a:cubicBezTo>
                          <a:pt x="112095" y="1708476"/>
                          <a:pt x="19223" y="1607252"/>
                          <a:pt x="0" y="1422200"/>
                        </a:cubicBezTo>
                        <a:cubicBezTo>
                          <a:pt x="-17006" y="1316190"/>
                          <a:pt x="3856" y="1157192"/>
                          <a:pt x="0" y="1059541"/>
                        </a:cubicBezTo>
                        <a:cubicBezTo>
                          <a:pt x="-3856" y="961890"/>
                          <a:pt x="8241" y="881660"/>
                          <a:pt x="0" y="711103"/>
                        </a:cubicBezTo>
                        <a:cubicBezTo>
                          <a:pt x="-2842" y="549462"/>
                          <a:pt x="-15892" y="456457"/>
                          <a:pt x="0" y="284441"/>
                        </a:cubicBezTo>
                        <a:lnTo>
                          <a:pt x="0" y="284441"/>
                        </a:lnTo>
                        <a:lnTo>
                          <a:pt x="0" y="284447"/>
                        </a:lnTo>
                        <a:close/>
                      </a:path>
                    </a:pathLst>
                  </a:custGeom>
                  <ask:type>
                    <ask:lineSketchNone/>
                  </ask:type>
                </ask:lineSketchStyleProps>
              </a:ext>
            </a:extLst>
          </a:ln>
          <a:effectLst>
            <a:outerShdw blurRad="63500" sx="102000" sy="102000" algn="ctr" rotWithShape="0">
              <a:prstClr val="black">
                <a:alpha val="40000"/>
              </a:prstClr>
            </a:outerShdw>
          </a:effectLst>
        </p:spPr>
        <p:txBody>
          <a:bodyPr wrap="square" lIns="180000" tIns="180000" rIns="180000" bIns="180000" anchor="ctr" anchorCtr="0">
            <a:noAutofit/>
          </a:bodyPr>
          <a:lstStyle/>
          <a:p>
            <a:pPr algn="ctr"/>
            <a:r>
              <a:rPr lang="en-GB" sz="1400" spc="50" dirty="0">
                <a:latin typeface="Century Gothic" panose="020B0502020202020204" pitchFamily="34" charset="0"/>
                <a:ea typeface="Lato" panose="020F0502020204030203" pitchFamily="34" charset="0"/>
                <a:cs typeface="Lato" panose="020F0502020204030203" pitchFamily="34" charset="0"/>
              </a:rPr>
              <a:t>I’m frustrated that everyone in the group will not agree to share their preferred pronouns. I have been. </a:t>
            </a:r>
          </a:p>
        </p:txBody>
      </p:sp>
    </p:spTree>
    <p:extLst>
      <p:ext uri="{BB962C8B-B14F-4D97-AF65-F5344CB8AC3E}">
        <p14:creationId xmlns:p14="http://schemas.microsoft.com/office/powerpoint/2010/main" val="16327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3E26FA-48F8-215D-ACE6-D46D4497C714}"/>
              </a:ext>
            </a:extLst>
          </p:cNvPr>
          <p:cNvGrpSpPr/>
          <p:nvPr/>
        </p:nvGrpSpPr>
        <p:grpSpPr>
          <a:xfrm>
            <a:off x="-874747" y="1190185"/>
            <a:ext cx="5359116" cy="4477062"/>
            <a:chOff x="1890107" y="1447714"/>
            <a:chExt cx="5359116" cy="4477062"/>
          </a:xfrm>
        </p:grpSpPr>
        <p:grpSp>
          <p:nvGrpSpPr>
            <p:cNvPr id="3" name="Group 2">
              <a:extLst>
                <a:ext uri="{FF2B5EF4-FFF2-40B4-BE49-F238E27FC236}">
                  <a16:creationId xmlns:a16="http://schemas.microsoft.com/office/drawing/2014/main" id="{AEF84FAA-B95E-87F8-0872-B23AD28B50F3}"/>
                </a:ext>
              </a:extLst>
            </p:cNvPr>
            <p:cNvGrpSpPr/>
            <p:nvPr/>
          </p:nvGrpSpPr>
          <p:grpSpPr>
            <a:xfrm>
              <a:off x="3416768" y="5058841"/>
              <a:ext cx="2357557" cy="865935"/>
              <a:chOff x="3654903" y="3935239"/>
              <a:chExt cx="1980264" cy="727356"/>
            </a:xfrm>
          </p:grpSpPr>
          <p:grpSp>
            <p:nvGrpSpPr>
              <p:cNvPr id="5" name="Google Shape;562;p4">
                <a:extLst>
                  <a:ext uri="{FF2B5EF4-FFF2-40B4-BE49-F238E27FC236}">
                    <a16:creationId xmlns:a16="http://schemas.microsoft.com/office/drawing/2014/main" id="{100B39C6-75EA-9FFE-98AE-9A550D2DEFE3}"/>
                  </a:ext>
                </a:extLst>
              </p:cNvPr>
              <p:cNvGrpSpPr/>
              <p:nvPr/>
            </p:nvGrpSpPr>
            <p:grpSpPr>
              <a:xfrm>
                <a:off x="3654903" y="4352402"/>
                <a:ext cx="1980264" cy="310193"/>
                <a:chOff x="3672206" y="4389197"/>
                <a:chExt cx="1980264" cy="310193"/>
              </a:xfrm>
            </p:grpSpPr>
            <p:sp>
              <p:nvSpPr>
                <p:cNvPr id="8" name="Google Shape;564;p4">
                  <a:extLst>
                    <a:ext uri="{FF2B5EF4-FFF2-40B4-BE49-F238E27FC236}">
                      <a16:creationId xmlns:a16="http://schemas.microsoft.com/office/drawing/2014/main" id="{4128AA08-8899-B412-A856-C9D2B586CA3E}"/>
                    </a:ext>
                  </a:extLst>
                </p:cNvPr>
                <p:cNvSpPr txBox="1"/>
                <p:nvPr/>
              </p:nvSpPr>
              <p:spPr>
                <a:xfrm>
                  <a:off x="3672206" y="4389199"/>
                  <a:ext cx="869447" cy="310191"/>
                </a:xfrm>
                <a:prstGeom prst="rect">
                  <a:avLst/>
                </a:prstGeom>
                <a:noFill/>
                <a:ln>
                  <a:noFill/>
                </a:ln>
              </p:spPr>
              <p:txBody>
                <a:bodyPr spcFirstLastPara="1" wrap="square" lIns="91425" tIns="45700" rIns="91425" bIns="4570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spc="50" dirty="0">
                      <a:solidFill>
                        <a:schemeClr val="bg1"/>
                      </a:solidFill>
                      <a:latin typeface="Century Gothic"/>
                    </a:rPr>
                    <a:t>19.6</a:t>
                  </a:r>
                  <a:r>
                    <a:rPr kumimoji="0" lang="en-GB" sz="1800" b="1" i="0" u="none" strike="noStrike" kern="1200" cap="none" spc="50" normalizeH="0" baseline="0" noProof="0" dirty="0">
                      <a:solidFill>
                        <a:schemeClr val="bg1"/>
                      </a:solidFill>
                      <a:effectLst/>
                      <a:uLnTx/>
                      <a:uFillTx/>
                      <a:latin typeface="Century Gothic"/>
                      <a:ea typeface="+mn-ea"/>
                      <a:cs typeface="+mn-cs"/>
                    </a:rPr>
                    <a:t>%</a:t>
                  </a:r>
                  <a:endParaRPr kumimoji="0" sz="1800" b="1" i="0" u="none" strike="noStrike" kern="1200" cap="none" spc="50" normalizeH="0" baseline="0" noProof="0" dirty="0">
                    <a:solidFill>
                      <a:schemeClr val="bg1"/>
                    </a:solidFill>
                    <a:effectLst/>
                    <a:uLnTx/>
                    <a:uFillTx/>
                    <a:latin typeface="Century Gothic"/>
                    <a:ea typeface="+mn-ea"/>
                    <a:cs typeface="+mn-cs"/>
                  </a:endParaRPr>
                </a:p>
              </p:txBody>
            </p:sp>
            <p:sp>
              <p:nvSpPr>
                <p:cNvPr id="9" name="Google Shape;569;p4">
                  <a:extLst>
                    <a:ext uri="{FF2B5EF4-FFF2-40B4-BE49-F238E27FC236}">
                      <a16:creationId xmlns:a16="http://schemas.microsoft.com/office/drawing/2014/main" id="{C03122FB-33AC-1F0A-8C56-7DD0D076C764}"/>
                    </a:ext>
                  </a:extLst>
                </p:cNvPr>
                <p:cNvSpPr txBox="1"/>
                <p:nvPr/>
              </p:nvSpPr>
              <p:spPr>
                <a:xfrm>
                  <a:off x="4783023" y="4389197"/>
                  <a:ext cx="869447" cy="310191"/>
                </a:xfrm>
                <a:prstGeom prst="rect">
                  <a:avLst/>
                </a:prstGeom>
                <a:noFill/>
                <a:ln>
                  <a:noFill/>
                </a:ln>
              </p:spPr>
              <p:txBody>
                <a:bodyPr spcFirstLastPara="1" wrap="square" lIns="91425" tIns="45700" rIns="91425" bIns="4570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spc="50" dirty="0">
                      <a:solidFill>
                        <a:schemeClr val="bg1"/>
                      </a:solidFill>
                      <a:latin typeface="Century Gothic"/>
                      <a:ea typeface="Century Gothic"/>
                      <a:cs typeface="Century Gothic"/>
                      <a:sym typeface="Century Gothic"/>
                    </a:rPr>
                    <a:t>80.4%</a:t>
                  </a:r>
                  <a:endParaRPr kumimoji="0" sz="1800" b="0" i="0" u="none" strike="noStrike" kern="1200" cap="none" spc="50" normalizeH="0" noProof="0" dirty="0">
                    <a:solidFill>
                      <a:schemeClr val="bg1"/>
                    </a:solidFill>
                    <a:effectLst/>
                    <a:uLnTx/>
                    <a:uFillTx/>
                    <a:latin typeface="Century Gothic"/>
                    <a:ea typeface="+mn-ea"/>
                    <a:cs typeface="+mn-cs"/>
                  </a:endParaRPr>
                </a:p>
              </p:txBody>
            </p:sp>
          </p:grpSp>
          <p:sp>
            <p:nvSpPr>
              <p:cNvPr id="6" name="Rectangle: Rounded Corners 5">
                <a:extLst>
                  <a:ext uri="{FF2B5EF4-FFF2-40B4-BE49-F238E27FC236}">
                    <a16:creationId xmlns:a16="http://schemas.microsoft.com/office/drawing/2014/main" id="{1CF29688-157B-5827-C20A-1B7C66A4E466}"/>
                  </a:ext>
                </a:extLst>
              </p:cNvPr>
              <p:cNvSpPr/>
              <p:nvPr/>
            </p:nvSpPr>
            <p:spPr>
              <a:xfrm>
                <a:off x="3707866" y="3937190"/>
                <a:ext cx="763521" cy="369291"/>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i="0" spc="50" dirty="0">
                    <a:effectLst/>
                    <a:latin typeface="Century Gothic" panose="020B0502020202020204" pitchFamily="34" charset="0"/>
                  </a:rPr>
                  <a:t>Yes</a:t>
                </a:r>
                <a:endParaRPr lang="en-GB" dirty="0"/>
              </a:p>
            </p:txBody>
          </p:sp>
          <p:sp>
            <p:nvSpPr>
              <p:cNvPr id="7" name="Rectangle: Rounded Corners 6">
                <a:extLst>
                  <a:ext uri="{FF2B5EF4-FFF2-40B4-BE49-F238E27FC236}">
                    <a16:creationId xmlns:a16="http://schemas.microsoft.com/office/drawing/2014/main" id="{6E9E1386-1A94-D958-253A-70A32523A85F}"/>
                  </a:ext>
                </a:extLst>
              </p:cNvPr>
              <p:cNvSpPr/>
              <p:nvPr/>
            </p:nvSpPr>
            <p:spPr>
              <a:xfrm>
                <a:off x="4818683" y="3935239"/>
                <a:ext cx="763521" cy="369291"/>
              </a:xfrm>
              <a:prstGeom prst="round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i="0" spc="50" dirty="0">
                    <a:effectLst/>
                    <a:latin typeface="Century Gothic" panose="020B0502020202020204" pitchFamily="34" charset="0"/>
                  </a:rPr>
                  <a:t>No</a:t>
                </a:r>
                <a:endParaRPr lang="en-GB" dirty="0"/>
              </a:p>
            </p:txBody>
          </p:sp>
        </p:grpSp>
        <p:graphicFrame>
          <p:nvGraphicFramePr>
            <p:cNvPr id="4" name="Google Shape;574;p4">
              <a:extLst>
                <a:ext uri="{FF2B5EF4-FFF2-40B4-BE49-F238E27FC236}">
                  <a16:creationId xmlns:a16="http://schemas.microsoft.com/office/drawing/2014/main" id="{48F006D8-B1E0-2342-DDB1-F7F5ADF953D7}"/>
                </a:ext>
              </a:extLst>
            </p:cNvPr>
            <p:cNvGraphicFramePr/>
            <p:nvPr>
              <p:extLst>
                <p:ext uri="{D42A27DB-BD31-4B8C-83A1-F6EECF244321}">
                  <p14:modId xmlns:p14="http://schemas.microsoft.com/office/powerpoint/2010/main" val="3701198960"/>
                </p:ext>
              </p:extLst>
            </p:nvPr>
          </p:nvGraphicFramePr>
          <p:xfrm>
            <a:off x="1890107" y="1447714"/>
            <a:ext cx="5359116" cy="3640115"/>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TextBox 9">
            <a:extLst>
              <a:ext uri="{FF2B5EF4-FFF2-40B4-BE49-F238E27FC236}">
                <a16:creationId xmlns:a16="http://schemas.microsoft.com/office/drawing/2014/main" id="{B36CF294-FA50-48D0-6F97-BE5D4BC8520E}"/>
              </a:ext>
            </a:extLst>
          </p:cNvPr>
          <p:cNvSpPr txBox="1"/>
          <p:nvPr/>
        </p:nvSpPr>
        <p:spPr>
          <a:xfrm>
            <a:off x="3520440" y="1267822"/>
            <a:ext cx="2567666" cy="2196000"/>
          </a:xfrm>
          <a:prstGeom prst="wedgeRoundRectCallout">
            <a:avLst>
              <a:gd name="adj1" fmla="val 33008"/>
              <a:gd name="adj2" fmla="val 57649"/>
              <a:gd name="adj3" fmla="val 16667"/>
            </a:avLst>
          </a:prstGeom>
          <a:solidFill>
            <a:schemeClr val="bg1"/>
          </a:solidFill>
          <a:ln w="19050">
            <a:solidFill>
              <a:schemeClr val="accent1"/>
            </a:solidFill>
            <a:extLst>
              <a:ext uri="{C807C97D-BFC1-408E-A445-0C87EB9F89A2}">
                <ask:lineSketchStyleProps xmlns:ask="http://schemas.microsoft.com/office/drawing/2018/sketchyshapes" sd="4154467042">
                  <a:custGeom>
                    <a:avLst/>
                    <a:gdLst>
                      <a:gd name="connsiteX0" fmla="*/ 0 w 2612727"/>
                      <a:gd name="connsiteY0" fmla="*/ 232156 h 1392909"/>
                      <a:gd name="connsiteX1" fmla="*/ 232156 w 2612727"/>
                      <a:gd name="connsiteY1" fmla="*/ 0 h 1392909"/>
                      <a:gd name="connsiteX2" fmla="*/ 903962 w 2612727"/>
                      <a:gd name="connsiteY2" fmla="*/ 0 h 1392909"/>
                      <a:gd name="connsiteX3" fmla="*/ 1524091 w 2612727"/>
                      <a:gd name="connsiteY3" fmla="*/ 0 h 1392909"/>
                      <a:gd name="connsiteX4" fmla="*/ 1524091 w 2612727"/>
                      <a:gd name="connsiteY4" fmla="*/ 0 h 1392909"/>
                      <a:gd name="connsiteX5" fmla="*/ 2177273 w 2612727"/>
                      <a:gd name="connsiteY5" fmla="*/ 0 h 1392909"/>
                      <a:gd name="connsiteX6" fmla="*/ 2380571 w 2612727"/>
                      <a:gd name="connsiteY6" fmla="*/ 0 h 1392909"/>
                      <a:gd name="connsiteX7" fmla="*/ 2612727 w 2612727"/>
                      <a:gd name="connsiteY7" fmla="*/ 232156 h 1392909"/>
                      <a:gd name="connsiteX8" fmla="*/ 2612727 w 2612727"/>
                      <a:gd name="connsiteY8" fmla="*/ 232152 h 1392909"/>
                      <a:gd name="connsiteX9" fmla="*/ 2883092 w 2612727"/>
                      <a:gd name="connsiteY9" fmla="*/ 568126 h 1392909"/>
                      <a:gd name="connsiteX10" fmla="*/ 2612727 w 2612727"/>
                      <a:gd name="connsiteY10" fmla="*/ 580379 h 1392909"/>
                      <a:gd name="connsiteX11" fmla="*/ 2612727 w 2612727"/>
                      <a:gd name="connsiteY11" fmla="*/ 1160753 h 1392909"/>
                      <a:gd name="connsiteX12" fmla="*/ 2380571 w 2612727"/>
                      <a:gd name="connsiteY12" fmla="*/ 1392909 h 1392909"/>
                      <a:gd name="connsiteX13" fmla="*/ 2177273 w 2612727"/>
                      <a:gd name="connsiteY13" fmla="*/ 1392909 h 1392909"/>
                      <a:gd name="connsiteX14" fmla="*/ 1524091 w 2612727"/>
                      <a:gd name="connsiteY14" fmla="*/ 1392909 h 1392909"/>
                      <a:gd name="connsiteX15" fmla="*/ 1524091 w 2612727"/>
                      <a:gd name="connsiteY15" fmla="*/ 1392909 h 1392909"/>
                      <a:gd name="connsiteX16" fmla="*/ 878124 w 2612727"/>
                      <a:gd name="connsiteY16" fmla="*/ 1392909 h 1392909"/>
                      <a:gd name="connsiteX17" fmla="*/ 232156 w 2612727"/>
                      <a:gd name="connsiteY17" fmla="*/ 1392909 h 1392909"/>
                      <a:gd name="connsiteX18" fmla="*/ 0 w 2612727"/>
                      <a:gd name="connsiteY18" fmla="*/ 1160753 h 1392909"/>
                      <a:gd name="connsiteX19" fmla="*/ 0 w 2612727"/>
                      <a:gd name="connsiteY19" fmla="*/ 580379 h 1392909"/>
                      <a:gd name="connsiteX20" fmla="*/ 0 w 2612727"/>
                      <a:gd name="connsiteY20" fmla="*/ 232152 h 1392909"/>
                      <a:gd name="connsiteX21" fmla="*/ 0 w 2612727"/>
                      <a:gd name="connsiteY21" fmla="*/ 232152 h 1392909"/>
                      <a:gd name="connsiteX22" fmla="*/ 0 w 2612727"/>
                      <a:gd name="connsiteY22" fmla="*/ 232156 h 139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2727" h="1392909" fill="none" extrusionOk="0">
                        <a:moveTo>
                          <a:pt x="0" y="232156"/>
                        </a:moveTo>
                        <a:cubicBezTo>
                          <a:pt x="-5690" y="77383"/>
                          <a:pt x="90309" y="18192"/>
                          <a:pt x="232156" y="0"/>
                        </a:cubicBezTo>
                        <a:cubicBezTo>
                          <a:pt x="453630" y="28692"/>
                          <a:pt x="620114" y="7103"/>
                          <a:pt x="903962" y="0"/>
                        </a:cubicBezTo>
                        <a:cubicBezTo>
                          <a:pt x="1187810" y="-7103"/>
                          <a:pt x="1223465" y="15002"/>
                          <a:pt x="1524091" y="0"/>
                        </a:cubicBezTo>
                        <a:lnTo>
                          <a:pt x="1524091" y="0"/>
                        </a:lnTo>
                        <a:cubicBezTo>
                          <a:pt x="1719627" y="-22595"/>
                          <a:pt x="1889291" y="-22891"/>
                          <a:pt x="2177273" y="0"/>
                        </a:cubicBezTo>
                        <a:cubicBezTo>
                          <a:pt x="2231294" y="-637"/>
                          <a:pt x="2300994" y="5602"/>
                          <a:pt x="2380571" y="0"/>
                        </a:cubicBezTo>
                        <a:cubicBezTo>
                          <a:pt x="2521135" y="-609"/>
                          <a:pt x="2630166" y="99796"/>
                          <a:pt x="2612727" y="232156"/>
                        </a:cubicBezTo>
                        <a:lnTo>
                          <a:pt x="2612727" y="232152"/>
                        </a:lnTo>
                        <a:cubicBezTo>
                          <a:pt x="2699542" y="351269"/>
                          <a:pt x="2779547" y="439459"/>
                          <a:pt x="2883092" y="568126"/>
                        </a:cubicBezTo>
                        <a:cubicBezTo>
                          <a:pt x="2776317" y="563292"/>
                          <a:pt x="2735370" y="573493"/>
                          <a:pt x="2612727" y="580379"/>
                        </a:cubicBezTo>
                        <a:cubicBezTo>
                          <a:pt x="2595903" y="744758"/>
                          <a:pt x="2597251" y="943574"/>
                          <a:pt x="2612727" y="1160753"/>
                        </a:cubicBezTo>
                        <a:cubicBezTo>
                          <a:pt x="2599709" y="1303739"/>
                          <a:pt x="2527776" y="1390443"/>
                          <a:pt x="2380571" y="1392909"/>
                        </a:cubicBezTo>
                        <a:cubicBezTo>
                          <a:pt x="2322684" y="1387231"/>
                          <a:pt x="2224728" y="1398384"/>
                          <a:pt x="2177273" y="1392909"/>
                        </a:cubicBezTo>
                        <a:cubicBezTo>
                          <a:pt x="2019149" y="1407059"/>
                          <a:pt x="1693544" y="1384205"/>
                          <a:pt x="1524091" y="1392909"/>
                        </a:cubicBezTo>
                        <a:lnTo>
                          <a:pt x="1524091" y="1392909"/>
                        </a:lnTo>
                        <a:cubicBezTo>
                          <a:pt x="1231204" y="1387327"/>
                          <a:pt x="1117994" y="1384960"/>
                          <a:pt x="878124" y="1392909"/>
                        </a:cubicBezTo>
                        <a:cubicBezTo>
                          <a:pt x="638254" y="1400858"/>
                          <a:pt x="384038" y="1393304"/>
                          <a:pt x="232156" y="1392909"/>
                        </a:cubicBezTo>
                        <a:cubicBezTo>
                          <a:pt x="105697" y="1365131"/>
                          <a:pt x="250" y="1282659"/>
                          <a:pt x="0" y="1160753"/>
                        </a:cubicBezTo>
                        <a:cubicBezTo>
                          <a:pt x="-9828" y="1027545"/>
                          <a:pt x="-13175" y="793362"/>
                          <a:pt x="0" y="580379"/>
                        </a:cubicBezTo>
                        <a:cubicBezTo>
                          <a:pt x="-1665" y="446098"/>
                          <a:pt x="15170" y="369970"/>
                          <a:pt x="0" y="232152"/>
                        </a:cubicBezTo>
                        <a:lnTo>
                          <a:pt x="0" y="232152"/>
                        </a:lnTo>
                        <a:lnTo>
                          <a:pt x="0" y="232156"/>
                        </a:lnTo>
                        <a:close/>
                      </a:path>
                      <a:path w="2612727" h="1392909" stroke="0" extrusionOk="0">
                        <a:moveTo>
                          <a:pt x="0" y="232156"/>
                        </a:moveTo>
                        <a:cubicBezTo>
                          <a:pt x="15339" y="119812"/>
                          <a:pt x="110165" y="-29793"/>
                          <a:pt x="232156" y="0"/>
                        </a:cubicBezTo>
                        <a:cubicBezTo>
                          <a:pt x="359902" y="-27312"/>
                          <a:pt x="632836" y="-15160"/>
                          <a:pt x="839365" y="0"/>
                        </a:cubicBezTo>
                        <a:cubicBezTo>
                          <a:pt x="1045894" y="15160"/>
                          <a:pt x="1284491" y="23658"/>
                          <a:pt x="1524091" y="0"/>
                        </a:cubicBezTo>
                        <a:lnTo>
                          <a:pt x="1524091" y="0"/>
                        </a:lnTo>
                        <a:cubicBezTo>
                          <a:pt x="1687189" y="-29983"/>
                          <a:pt x="1922407" y="2240"/>
                          <a:pt x="2177273" y="0"/>
                        </a:cubicBezTo>
                        <a:cubicBezTo>
                          <a:pt x="2239788" y="4035"/>
                          <a:pt x="2339519" y="-7586"/>
                          <a:pt x="2380571" y="0"/>
                        </a:cubicBezTo>
                        <a:cubicBezTo>
                          <a:pt x="2518291" y="5895"/>
                          <a:pt x="2612588" y="89232"/>
                          <a:pt x="2612727" y="232156"/>
                        </a:cubicBezTo>
                        <a:lnTo>
                          <a:pt x="2612727" y="232152"/>
                        </a:lnTo>
                        <a:cubicBezTo>
                          <a:pt x="2710816" y="361045"/>
                          <a:pt x="2807897" y="447158"/>
                          <a:pt x="2883092" y="568126"/>
                        </a:cubicBezTo>
                        <a:cubicBezTo>
                          <a:pt x="2783783" y="569063"/>
                          <a:pt x="2713721" y="573826"/>
                          <a:pt x="2612727" y="580379"/>
                        </a:cubicBezTo>
                        <a:cubicBezTo>
                          <a:pt x="2602836" y="821163"/>
                          <a:pt x="2640891" y="933454"/>
                          <a:pt x="2612727" y="1160753"/>
                        </a:cubicBezTo>
                        <a:cubicBezTo>
                          <a:pt x="2614804" y="1291180"/>
                          <a:pt x="2514343" y="1370224"/>
                          <a:pt x="2380571" y="1392909"/>
                        </a:cubicBezTo>
                        <a:cubicBezTo>
                          <a:pt x="2287067" y="1394882"/>
                          <a:pt x="2255816" y="1393750"/>
                          <a:pt x="2177273" y="1392909"/>
                        </a:cubicBezTo>
                        <a:cubicBezTo>
                          <a:pt x="1995703" y="1361530"/>
                          <a:pt x="1731469" y="1369560"/>
                          <a:pt x="1524091" y="1392909"/>
                        </a:cubicBezTo>
                        <a:lnTo>
                          <a:pt x="1524091" y="1392909"/>
                        </a:lnTo>
                        <a:cubicBezTo>
                          <a:pt x="1383867" y="1406983"/>
                          <a:pt x="1083565" y="1373025"/>
                          <a:pt x="878124" y="1392909"/>
                        </a:cubicBezTo>
                        <a:cubicBezTo>
                          <a:pt x="672683" y="1412793"/>
                          <a:pt x="526757" y="1370797"/>
                          <a:pt x="232156" y="1392909"/>
                        </a:cubicBezTo>
                        <a:cubicBezTo>
                          <a:pt x="106881" y="1424380"/>
                          <a:pt x="-13922" y="1295080"/>
                          <a:pt x="0" y="1160753"/>
                        </a:cubicBezTo>
                        <a:cubicBezTo>
                          <a:pt x="-21484" y="906135"/>
                          <a:pt x="-817" y="818667"/>
                          <a:pt x="0" y="580379"/>
                        </a:cubicBezTo>
                        <a:cubicBezTo>
                          <a:pt x="-8947" y="477952"/>
                          <a:pt x="-13009" y="374090"/>
                          <a:pt x="0" y="232152"/>
                        </a:cubicBezTo>
                        <a:lnTo>
                          <a:pt x="0" y="232152"/>
                        </a:lnTo>
                        <a:lnTo>
                          <a:pt x="0" y="232156"/>
                        </a:lnTo>
                        <a:close/>
                      </a:path>
                    </a:pathLst>
                  </a:custGeom>
                  <ask:type>
                    <ask:lineSketchNone/>
                  </ask:type>
                </ask:lineSketchStyleProps>
              </a:ext>
            </a:extLst>
          </a:ln>
          <a:effectLst/>
        </p:spPr>
        <p:txBody>
          <a:bodyPr wrap="square" lIns="90000" tIns="90000" rIns="90000" bIns="90000" anchor="ctr" anchorCtr="0">
            <a:noAutofit/>
          </a:bodyPr>
          <a:lstStyle/>
          <a:p>
            <a:pPr algn="ctr"/>
            <a:r>
              <a:rPr lang="en-GB" sz="1400" b="1" i="0" spc="50" dirty="0">
                <a:effectLst/>
                <a:latin typeface="Century Gothic" panose="020B0502020202020204" pitchFamily="34" charset="0"/>
              </a:rPr>
              <a:t>“It is easier to relate to someone who is the same as you. Girls and boys are treated differently.”</a:t>
            </a:r>
          </a:p>
          <a:p>
            <a:pPr algn="ctr"/>
            <a:r>
              <a:rPr lang="en-GB" sz="1400" i="0" spc="50" dirty="0">
                <a:effectLst/>
                <a:latin typeface="Century Gothic" panose="020B0502020202020204" pitchFamily="34" charset="0"/>
              </a:rPr>
              <a:t>Ormiston Ilkeston Enterprise Academy</a:t>
            </a:r>
          </a:p>
        </p:txBody>
      </p:sp>
      <p:sp>
        <p:nvSpPr>
          <p:cNvPr id="11" name="TextBox 10">
            <a:extLst>
              <a:ext uri="{FF2B5EF4-FFF2-40B4-BE49-F238E27FC236}">
                <a16:creationId xmlns:a16="http://schemas.microsoft.com/office/drawing/2014/main" id="{90C4FABE-1C16-7DA0-8588-094FD74C0A6F}"/>
              </a:ext>
            </a:extLst>
          </p:cNvPr>
          <p:cNvSpPr txBox="1"/>
          <p:nvPr/>
        </p:nvSpPr>
        <p:spPr>
          <a:xfrm flipH="1">
            <a:off x="6288997" y="3756293"/>
            <a:ext cx="2567666" cy="2196000"/>
          </a:xfrm>
          <a:prstGeom prst="wedgeRoundRectCallout">
            <a:avLst>
              <a:gd name="adj1" fmla="val 33262"/>
              <a:gd name="adj2" fmla="val -57405"/>
              <a:gd name="adj3" fmla="val 16667"/>
            </a:avLst>
          </a:prstGeom>
          <a:solidFill>
            <a:schemeClr val="bg1"/>
          </a:solidFill>
          <a:ln w="19050">
            <a:solidFill>
              <a:schemeClr val="accent2"/>
            </a:solidFill>
            <a:extLst>
              <a:ext uri="{C807C97D-BFC1-408E-A445-0C87EB9F89A2}">
                <ask:lineSketchStyleProps xmlns:ask="http://schemas.microsoft.com/office/drawing/2018/sketchyshapes" sd="4154467042">
                  <a:custGeom>
                    <a:avLst/>
                    <a:gdLst>
                      <a:gd name="connsiteX0" fmla="*/ 0 w 2612727"/>
                      <a:gd name="connsiteY0" fmla="*/ 232156 h 1392909"/>
                      <a:gd name="connsiteX1" fmla="*/ 232156 w 2612727"/>
                      <a:gd name="connsiteY1" fmla="*/ 0 h 1392909"/>
                      <a:gd name="connsiteX2" fmla="*/ 903962 w 2612727"/>
                      <a:gd name="connsiteY2" fmla="*/ 0 h 1392909"/>
                      <a:gd name="connsiteX3" fmla="*/ 1524091 w 2612727"/>
                      <a:gd name="connsiteY3" fmla="*/ 0 h 1392909"/>
                      <a:gd name="connsiteX4" fmla="*/ 1524091 w 2612727"/>
                      <a:gd name="connsiteY4" fmla="*/ 0 h 1392909"/>
                      <a:gd name="connsiteX5" fmla="*/ 2177273 w 2612727"/>
                      <a:gd name="connsiteY5" fmla="*/ 0 h 1392909"/>
                      <a:gd name="connsiteX6" fmla="*/ 2380571 w 2612727"/>
                      <a:gd name="connsiteY6" fmla="*/ 0 h 1392909"/>
                      <a:gd name="connsiteX7" fmla="*/ 2612727 w 2612727"/>
                      <a:gd name="connsiteY7" fmla="*/ 232156 h 1392909"/>
                      <a:gd name="connsiteX8" fmla="*/ 2612727 w 2612727"/>
                      <a:gd name="connsiteY8" fmla="*/ 232152 h 1392909"/>
                      <a:gd name="connsiteX9" fmla="*/ 2883092 w 2612727"/>
                      <a:gd name="connsiteY9" fmla="*/ 568126 h 1392909"/>
                      <a:gd name="connsiteX10" fmla="*/ 2612727 w 2612727"/>
                      <a:gd name="connsiteY10" fmla="*/ 580379 h 1392909"/>
                      <a:gd name="connsiteX11" fmla="*/ 2612727 w 2612727"/>
                      <a:gd name="connsiteY11" fmla="*/ 1160753 h 1392909"/>
                      <a:gd name="connsiteX12" fmla="*/ 2380571 w 2612727"/>
                      <a:gd name="connsiteY12" fmla="*/ 1392909 h 1392909"/>
                      <a:gd name="connsiteX13" fmla="*/ 2177273 w 2612727"/>
                      <a:gd name="connsiteY13" fmla="*/ 1392909 h 1392909"/>
                      <a:gd name="connsiteX14" fmla="*/ 1524091 w 2612727"/>
                      <a:gd name="connsiteY14" fmla="*/ 1392909 h 1392909"/>
                      <a:gd name="connsiteX15" fmla="*/ 1524091 w 2612727"/>
                      <a:gd name="connsiteY15" fmla="*/ 1392909 h 1392909"/>
                      <a:gd name="connsiteX16" fmla="*/ 878124 w 2612727"/>
                      <a:gd name="connsiteY16" fmla="*/ 1392909 h 1392909"/>
                      <a:gd name="connsiteX17" fmla="*/ 232156 w 2612727"/>
                      <a:gd name="connsiteY17" fmla="*/ 1392909 h 1392909"/>
                      <a:gd name="connsiteX18" fmla="*/ 0 w 2612727"/>
                      <a:gd name="connsiteY18" fmla="*/ 1160753 h 1392909"/>
                      <a:gd name="connsiteX19" fmla="*/ 0 w 2612727"/>
                      <a:gd name="connsiteY19" fmla="*/ 580379 h 1392909"/>
                      <a:gd name="connsiteX20" fmla="*/ 0 w 2612727"/>
                      <a:gd name="connsiteY20" fmla="*/ 232152 h 1392909"/>
                      <a:gd name="connsiteX21" fmla="*/ 0 w 2612727"/>
                      <a:gd name="connsiteY21" fmla="*/ 232152 h 1392909"/>
                      <a:gd name="connsiteX22" fmla="*/ 0 w 2612727"/>
                      <a:gd name="connsiteY22" fmla="*/ 232156 h 139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2727" h="1392909" fill="none" extrusionOk="0">
                        <a:moveTo>
                          <a:pt x="0" y="232156"/>
                        </a:moveTo>
                        <a:cubicBezTo>
                          <a:pt x="-5690" y="77383"/>
                          <a:pt x="90309" y="18192"/>
                          <a:pt x="232156" y="0"/>
                        </a:cubicBezTo>
                        <a:cubicBezTo>
                          <a:pt x="453630" y="28692"/>
                          <a:pt x="620114" y="7103"/>
                          <a:pt x="903962" y="0"/>
                        </a:cubicBezTo>
                        <a:cubicBezTo>
                          <a:pt x="1187810" y="-7103"/>
                          <a:pt x="1223465" y="15002"/>
                          <a:pt x="1524091" y="0"/>
                        </a:cubicBezTo>
                        <a:lnTo>
                          <a:pt x="1524091" y="0"/>
                        </a:lnTo>
                        <a:cubicBezTo>
                          <a:pt x="1719627" y="-22595"/>
                          <a:pt x="1889291" y="-22891"/>
                          <a:pt x="2177273" y="0"/>
                        </a:cubicBezTo>
                        <a:cubicBezTo>
                          <a:pt x="2231294" y="-637"/>
                          <a:pt x="2300994" y="5602"/>
                          <a:pt x="2380571" y="0"/>
                        </a:cubicBezTo>
                        <a:cubicBezTo>
                          <a:pt x="2521135" y="-609"/>
                          <a:pt x="2630166" y="99796"/>
                          <a:pt x="2612727" y="232156"/>
                        </a:cubicBezTo>
                        <a:lnTo>
                          <a:pt x="2612727" y="232152"/>
                        </a:lnTo>
                        <a:cubicBezTo>
                          <a:pt x="2699542" y="351269"/>
                          <a:pt x="2779547" y="439459"/>
                          <a:pt x="2883092" y="568126"/>
                        </a:cubicBezTo>
                        <a:cubicBezTo>
                          <a:pt x="2776317" y="563292"/>
                          <a:pt x="2735370" y="573493"/>
                          <a:pt x="2612727" y="580379"/>
                        </a:cubicBezTo>
                        <a:cubicBezTo>
                          <a:pt x="2595903" y="744758"/>
                          <a:pt x="2597251" y="943574"/>
                          <a:pt x="2612727" y="1160753"/>
                        </a:cubicBezTo>
                        <a:cubicBezTo>
                          <a:pt x="2599709" y="1303739"/>
                          <a:pt x="2527776" y="1390443"/>
                          <a:pt x="2380571" y="1392909"/>
                        </a:cubicBezTo>
                        <a:cubicBezTo>
                          <a:pt x="2322684" y="1387231"/>
                          <a:pt x="2224728" y="1398384"/>
                          <a:pt x="2177273" y="1392909"/>
                        </a:cubicBezTo>
                        <a:cubicBezTo>
                          <a:pt x="2019149" y="1407059"/>
                          <a:pt x="1693544" y="1384205"/>
                          <a:pt x="1524091" y="1392909"/>
                        </a:cubicBezTo>
                        <a:lnTo>
                          <a:pt x="1524091" y="1392909"/>
                        </a:lnTo>
                        <a:cubicBezTo>
                          <a:pt x="1231204" y="1387327"/>
                          <a:pt x="1117994" y="1384960"/>
                          <a:pt x="878124" y="1392909"/>
                        </a:cubicBezTo>
                        <a:cubicBezTo>
                          <a:pt x="638254" y="1400858"/>
                          <a:pt x="384038" y="1393304"/>
                          <a:pt x="232156" y="1392909"/>
                        </a:cubicBezTo>
                        <a:cubicBezTo>
                          <a:pt x="105697" y="1365131"/>
                          <a:pt x="250" y="1282659"/>
                          <a:pt x="0" y="1160753"/>
                        </a:cubicBezTo>
                        <a:cubicBezTo>
                          <a:pt x="-9828" y="1027545"/>
                          <a:pt x="-13175" y="793362"/>
                          <a:pt x="0" y="580379"/>
                        </a:cubicBezTo>
                        <a:cubicBezTo>
                          <a:pt x="-1665" y="446098"/>
                          <a:pt x="15170" y="369970"/>
                          <a:pt x="0" y="232152"/>
                        </a:cubicBezTo>
                        <a:lnTo>
                          <a:pt x="0" y="232152"/>
                        </a:lnTo>
                        <a:lnTo>
                          <a:pt x="0" y="232156"/>
                        </a:lnTo>
                        <a:close/>
                      </a:path>
                      <a:path w="2612727" h="1392909" stroke="0" extrusionOk="0">
                        <a:moveTo>
                          <a:pt x="0" y="232156"/>
                        </a:moveTo>
                        <a:cubicBezTo>
                          <a:pt x="15339" y="119812"/>
                          <a:pt x="110165" y="-29793"/>
                          <a:pt x="232156" y="0"/>
                        </a:cubicBezTo>
                        <a:cubicBezTo>
                          <a:pt x="359902" y="-27312"/>
                          <a:pt x="632836" y="-15160"/>
                          <a:pt x="839365" y="0"/>
                        </a:cubicBezTo>
                        <a:cubicBezTo>
                          <a:pt x="1045894" y="15160"/>
                          <a:pt x="1284491" y="23658"/>
                          <a:pt x="1524091" y="0"/>
                        </a:cubicBezTo>
                        <a:lnTo>
                          <a:pt x="1524091" y="0"/>
                        </a:lnTo>
                        <a:cubicBezTo>
                          <a:pt x="1687189" y="-29983"/>
                          <a:pt x="1922407" y="2240"/>
                          <a:pt x="2177273" y="0"/>
                        </a:cubicBezTo>
                        <a:cubicBezTo>
                          <a:pt x="2239788" y="4035"/>
                          <a:pt x="2339519" y="-7586"/>
                          <a:pt x="2380571" y="0"/>
                        </a:cubicBezTo>
                        <a:cubicBezTo>
                          <a:pt x="2518291" y="5895"/>
                          <a:pt x="2612588" y="89232"/>
                          <a:pt x="2612727" y="232156"/>
                        </a:cubicBezTo>
                        <a:lnTo>
                          <a:pt x="2612727" y="232152"/>
                        </a:lnTo>
                        <a:cubicBezTo>
                          <a:pt x="2710816" y="361045"/>
                          <a:pt x="2807897" y="447158"/>
                          <a:pt x="2883092" y="568126"/>
                        </a:cubicBezTo>
                        <a:cubicBezTo>
                          <a:pt x="2783783" y="569063"/>
                          <a:pt x="2713721" y="573826"/>
                          <a:pt x="2612727" y="580379"/>
                        </a:cubicBezTo>
                        <a:cubicBezTo>
                          <a:pt x="2602836" y="821163"/>
                          <a:pt x="2640891" y="933454"/>
                          <a:pt x="2612727" y="1160753"/>
                        </a:cubicBezTo>
                        <a:cubicBezTo>
                          <a:pt x="2614804" y="1291180"/>
                          <a:pt x="2514343" y="1370224"/>
                          <a:pt x="2380571" y="1392909"/>
                        </a:cubicBezTo>
                        <a:cubicBezTo>
                          <a:pt x="2287067" y="1394882"/>
                          <a:pt x="2255816" y="1393750"/>
                          <a:pt x="2177273" y="1392909"/>
                        </a:cubicBezTo>
                        <a:cubicBezTo>
                          <a:pt x="1995703" y="1361530"/>
                          <a:pt x="1731469" y="1369560"/>
                          <a:pt x="1524091" y="1392909"/>
                        </a:cubicBezTo>
                        <a:lnTo>
                          <a:pt x="1524091" y="1392909"/>
                        </a:lnTo>
                        <a:cubicBezTo>
                          <a:pt x="1383867" y="1406983"/>
                          <a:pt x="1083565" y="1373025"/>
                          <a:pt x="878124" y="1392909"/>
                        </a:cubicBezTo>
                        <a:cubicBezTo>
                          <a:pt x="672683" y="1412793"/>
                          <a:pt x="526757" y="1370797"/>
                          <a:pt x="232156" y="1392909"/>
                        </a:cubicBezTo>
                        <a:cubicBezTo>
                          <a:pt x="106881" y="1424380"/>
                          <a:pt x="-13922" y="1295080"/>
                          <a:pt x="0" y="1160753"/>
                        </a:cubicBezTo>
                        <a:cubicBezTo>
                          <a:pt x="-21484" y="906135"/>
                          <a:pt x="-817" y="818667"/>
                          <a:pt x="0" y="580379"/>
                        </a:cubicBezTo>
                        <a:cubicBezTo>
                          <a:pt x="-8947" y="477952"/>
                          <a:pt x="-13009" y="374090"/>
                          <a:pt x="0" y="232152"/>
                        </a:cubicBezTo>
                        <a:lnTo>
                          <a:pt x="0" y="232152"/>
                        </a:lnTo>
                        <a:lnTo>
                          <a:pt x="0" y="232156"/>
                        </a:lnTo>
                        <a:close/>
                      </a:path>
                    </a:pathLst>
                  </a:custGeom>
                  <ask:type>
                    <ask:lineSketchNone/>
                  </ask:type>
                </ask:lineSketchStyleProps>
              </a:ext>
            </a:extLst>
          </a:ln>
          <a:effectLst/>
        </p:spPr>
        <p:txBody>
          <a:bodyPr wrap="square" lIns="90000" tIns="90000" rIns="90000" bIns="90000" anchor="ctr" anchorCtr="0">
            <a:noAutofit/>
          </a:bodyPr>
          <a:lstStyle/>
          <a:p>
            <a:pPr algn="ctr"/>
            <a:r>
              <a:rPr lang="en-GB" sz="1400" b="1" i="0" spc="50" dirty="0">
                <a:effectLst/>
                <a:latin typeface="Century Gothic" panose="020B0502020202020204" pitchFamily="34" charset="0"/>
              </a:rPr>
              <a:t>“We look for role models via inspiration, for what they have done rather than what their gender is.”</a:t>
            </a:r>
            <a:br>
              <a:rPr lang="en-GB" sz="1400" b="1" i="0" spc="50" dirty="0">
                <a:effectLst/>
                <a:latin typeface="Century Gothic" panose="020B0502020202020204" pitchFamily="34" charset="0"/>
              </a:rPr>
            </a:br>
            <a:r>
              <a:rPr lang="en-GB" sz="1400" i="0" spc="50" dirty="0">
                <a:effectLst/>
                <a:latin typeface="Century Gothic" panose="020B0502020202020204" pitchFamily="34" charset="0"/>
              </a:rPr>
              <a:t>Wanstead High School</a:t>
            </a:r>
          </a:p>
        </p:txBody>
      </p:sp>
      <p:sp>
        <p:nvSpPr>
          <p:cNvPr id="12" name="Rectangle 11">
            <a:extLst>
              <a:ext uri="{FF2B5EF4-FFF2-40B4-BE49-F238E27FC236}">
                <a16:creationId xmlns:a16="http://schemas.microsoft.com/office/drawing/2014/main" id="{B897C6B3-7FCB-D551-917C-D3C869DF3B84}"/>
              </a:ext>
            </a:extLst>
          </p:cNvPr>
          <p:cNvSpPr/>
          <p:nvPr/>
        </p:nvSpPr>
        <p:spPr>
          <a:xfrm>
            <a:off x="-2728" y="6191806"/>
            <a:ext cx="9146728" cy="369332"/>
          </a:xfrm>
          <a:prstGeom prst="rect">
            <a:avLst/>
          </a:prstGeom>
          <a:gradFill>
            <a:gsLst>
              <a:gs pos="60000">
                <a:srgbClr val="BD60EF"/>
              </a:gs>
              <a:gs pos="40000">
                <a:srgbClr val="80A0F2"/>
              </a:gs>
              <a:gs pos="10000">
                <a:srgbClr val="97E8D7"/>
              </a:gs>
              <a:gs pos="100000">
                <a:srgbClr val="E52C4C"/>
              </a:gs>
            </a:gsLst>
            <a:lin ang="0" scaled="0"/>
          </a:gra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spc="50" dirty="0">
                <a:solidFill>
                  <a:schemeClr val="bg1"/>
                </a:solidFill>
                <a:latin typeface="Century Gothic" panose="020B0502020202020204" pitchFamily="34" charset="0"/>
              </a:rPr>
              <a:t>4</a:t>
            </a:r>
            <a:r>
              <a:rPr lang="en-GB" sz="1600" b="1" spc="50" baseline="0" dirty="0">
                <a:solidFill>
                  <a:schemeClr val="bg1"/>
                </a:solidFill>
                <a:latin typeface="Century Gothic" panose="020B0502020202020204" pitchFamily="34" charset="0"/>
              </a:rPr>
              <a:t>3,270 young people voted this week! Were you one of them? </a:t>
            </a:r>
          </a:p>
        </p:txBody>
      </p:sp>
      <p:sp>
        <p:nvSpPr>
          <p:cNvPr id="13" name="TextBox 12">
            <a:extLst>
              <a:ext uri="{FF2B5EF4-FFF2-40B4-BE49-F238E27FC236}">
                <a16:creationId xmlns:a16="http://schemas.microsoft.com/office/drawing/2014/main" id="{F403FD49-6727-09C7-AD4A-FC43F82F3F48}"/>
              </a:ext>
            </a:extLst>
          </p:cNvPr>
          <p:cNvSpPr txBox="1"/>
          <p:nvPr/>
        </p:nvSpPr>
        <p:spPr>
          <a:xfrm>
            <a:off x="287337" y="296862"/>
            <a:ext cx="8569325" cy="861774"/>
          </a:xfrm>
          <a:prstGeom prst="rect">
            <a:avLst/>
          </a:prstGeom>
          <a:noFill/>
        </p:spPr>
        <p:txBody>
          <a:bodyPr wrap="square" rtlCol="0">
            <a:spAutoFit/>
          </a:bodyPr>
          <a:lstStyle/>
          <a:p>
            <a:pPr algn="ctr"/>
            <a:r>
              <a:rPr lang="en-GB" sz="2500" b="1" spc="50" baseline="0" dirty="0">
                <a:solidFill>
                  <a:schemeClr val="bg1"/>
                </a:solidFill>
                <a:latin typeface="Century Gothic" panose="020B0502020202020204" pitchFamily="34" charset="0"/>
              </a:rPr>
              <a:t>Your latest results: “Should the gender of your role models matter?”</a:t>
            </a:r>
          </a:p>
        </p:txBody>
      </p:sp>
      <p:sp>
        <p:nvSpPr>
          <p:cNvPr id="14" name="TextBox 13">
            <a:extLst>
              <a:ext uri="{FF2B5EF4-FFF2-40B4-BE49-F238E27FC236}">
                <a16:creationId xmlns:a16="http://schemas.microsoft.com/office/drawing/2014/main" id="{BAE72026-DD46-B83E-7A29-FA2A7CAE6E2F}"/>
              </a:ext>
            </a:extLst>
          </p:cNvPr>
          <p:cNvSpPr txBox="1"/>
          <p:nvPr/>
        </p:nvSpPr>
        <p:spPr>
          <a:xfrm>
            <a:off x="6288997" y="1267822"/>
            <a:ext cx="2567666" cy="2196000"/>
          </a:xfrm>
          <a:prstGeom prst="wedgeRoundRectCallout">
            <a:avLst>
              <a:gd name="adj1" fmla="val 33008"/>
              <a:gd name="adj2" fmla="val 57649"/>
              <a:gd name="adj3" fmla="val 16667"/>
            </a:avLst>
          </a:prstGeom>
          <a:solidFill>
            <a:schemeClr val="bg1"/>
          </a:solidFill>
          <a:ln w="19050">
            <a:solidFill>
              <a:schemeClr val="accent1"/>
            </a:solidFill>
            <a:extLst>
              <a:ext uri="{C807C97D-BFC1-408E-A445-0C87EB9F89A2}">
                <ask:lineSketchStyleProps xmlns:ask="http://schemas.microsoft.com/office/drawing/2018/sketchyshapes" sd="4154467042">
                  <a:custGeom>
                    <a:avLst/>
                    <a:gdLst>
                      <a:gd name="connsiteX0" fmla="*/ 0 w 2612727"/>
                      <a:gd name="connsiteY0" fmla="*/ 232156 h 1392909"/>
                      <a:gd name="connsiteX1" fmla="*/ 232156 w 2612727"/>
                      <a:gd name="connsiteY1" fmla="*/ 0 h 1392909"/>
                      <a:gd name="connsiteX2" fmla="*/ 903962 w 2612727"/>
                      <a:gd name="connsiteY2" fmla="*/ 0 h 1392909"/>
                      <a:gd name="connsiteX3" fmla="*/ 1524091 w 2612727"/>
                      <a:gd name="connsiteY3" fmla="*/ 0 h 1392909"/>
                      <a:gd name="connsiteX4" fmla="*/ 1524091 w 2612727"/>
                      <a:gd name="connsiteY4" fmla="*/ 0 h 1392909"/>
                      <a:gd name="connsiteX5" fmla="*/ 2177273 w 2612727"/>
                      <a:gd name="connsiteY5" fmla="*/ 0 h 1392909"/>
                      <a:gd name="connsiteX6" fmla="*/ 2380571 w 2612727"/>
                      <a:gd name="connsiteY6" fmla="*/ 0 h 1392909"/>
                      <a:gd name="connsiteX7" fmla="*/ 2612727 w 2612727"/>
                      <a:gd name="connsiteY7" fmla="*/ 232156 h 1392909"/>
                      <a:gd name="connsiteX8" fmla="*/ 2612727 w 2612727"/>
                      <a:gd name="connsiteY8" fmla="*/ 232152 h 1392909"/>
                      <a:gd name="connsiteX9" fmla="*/ 2883092 w 2612727"/>
                      <a:gd name="connsiteY9" fmla="*/ 568126 h 1392909"/>
                      <a:gd name="connsiteX10" fmla="*/ 2612727 w 2612727"/>
                      <a:gd name="connsiteY10" fmla="*/ 580379 h 1392909"/>
                      <a:gd name="connsiteX11" fmla="*/ 2612727 w 2612727"/>
                      <a:gd name="connsiteY11" fmla="*/ 1160753 h 1392909"/>
                      <a:gd name="connsiteX12" fmla="*/ 2380571 w 2612727"/>
                      <a:gd name="connsiteY12" fmla="*/ 1392909 h 1392909"/>
                      <a:gd name="connsiteX13" fmla="*/ 2177273 w 2612727"/>
                      <a:gd name="connsiteY13" fmla="*/ 1392909 h 1392909"/>
                      <a:gd name="connsiteX14" fmla="*/ 1524091 w 2612727"/>
                      <a:gd name="connsiteY14" fmla="*/ 1392909 h 1392909"/>
                      <a:gd name="connsiteX15" fmla="*/ 1524091 w 2612727"/>
                      <a:gd name="connsiteY15" fmla="*/ 1392909 h 1392909"/>
                      <a:gd name="connsiteX16" fmla="*/ 878124 w 2612727"/>
                      <a:gd name="connsiteY16" fmla="*/ 1392909 h 1392909"/>
                      <a:gd name="connsiteX17" fmla="*/ 232156 w 2612727"/>
                      <a:gd name="connsiteY17" fmla="*/ 1392909 h 1392909"/>
                      <a:gd name="connsiteX18" fmla="*/ 0 w 2612727"/>
                      <a:gd name="connsiteY18" fmla="*/ 1160753 h 1392909"/>
                      <a:gd name="connsiteX19" fmla="*/ 0 w 2612727"/>
                      <a:gd name="connsiteY19" fmla="*/ 580379 h 1392909"/>
                      <a:gd name="connsiteX20" fmla="*/ 0 w 2612727"/>
                      <a:gd name="connsiteY20" fmla="*/ 232152 h 1392909"/>
                      <a:gd name="connsiteX21" fmla="*/ 0 w 2612727"/>
                      <a:gd name="connsiteY21" fmla="*/ 232152 h 1392909"/>
                      <a:gd name="connsiteX22" fmla="*/ 0 w 2612727"/>
                      <a:gd name="connsiteY22" fmla="*/ 232156 h 139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2727" h="1392909" fill="none" extrusionOk="0">
                        <a:moveTo>
                          <a:pt x="0" y="232156"/>
                        </a:moveTo>
                        <a:cubicBezTo>
                          <a:pt x="-5690" y="77383"/>
                          <a:pt x="90309" y="18192"/>
                          <a:pt x="232156" y="0"/>
                        </a:cubicBezTo>
                        <a:cubicBezTo>
                          <a:pt x="453630" y="28692"/>
                          <a:pt x="620114" y="7103"/>
                          <a:pt x="903962" y="0"/>
                        </a:cubicBezTo>
                        <a:cubicBezTo>
                          <a:pt x="1187810" y="-7103"/>
                          <a:pt x="1223465" y="15002"/>
                          <a:pt x="1524091" y="0"/>
                        </a:cubicBezTo>
                        <a:lnTo>
                          <a:pt x="1524091" y="0"/>
                        </a:lnTo>
                        <a:cubicBezTo>
                          <a:pt x="1719627" y="-22595"/>
                          <a:pt x="1889291" y="-22891"/>
                          <a:pt x="2177273" y="0"/>
                        </a:cubicBezTo>
                        <a:cubicBezTo>
                          <a:pt x="2231294" y="-637"/>
                          <a:pt x="2300994" y="5602"/>
                          <a:pt x="2380571" y="0"/>
                        </a:cubicBezTo>
                        <a:cubicBezTo>
                          <a:pt x="2521135" y="-609"/>
                          <a:pt x="2630166" y="99796"/>
                          <a:pt x="2612727" y="232156"/>
                        </a:cubicBezTo>
                        <a:lnTo>
                          <a:pt x="2612727" y="232152"/>
                        </a:lnTo>
                        <a:cubicBezTo>
                          <a:pt x="2699542" y="351269"/>
                          <a:pt x="2779547" y="439459"/>
                          <a:pt x="2883092" y="568126"/>
                        </a:cubicBezTo>
                        <a:cubicBezTo>
                          <a:pt x="2776317" y="563292"/>
                          <a:pt x="2735370" y="573493"/>
                          <a:pt x="2612727" y="580379"/>
                        </a:cubicBezTo>
                        <a:cubicBezTo>
                          <a:pt x="2595903" y="744758"/>
                          <a:pt x="2597251" y="943574"/>
                          <a:pt x="2612727" y="1160753"/>
                        </a:cubicBezTo>
                        <a:cubicBezTo>
                          <a:pt x="2599709" y="1303739"/>
                          <a:pt x="2527776" y="1390443"/>
                          <a:pt x="2380571" y="1392909"/>
                        </a:cubicBezTo>
                        <a:cubicBezTo>
                          <a:pt x="2322684" y="1387231"/>
                          <a:pt x="2224728" y="1398384"/>
                          <a:pt x="2177273" y="1392909"/>
                        </a:cubicBezTo>
                        <a:cubicBezTo>
                          <a:pt x="2019149" y="1407059"/>
                          <a:pt x="1693544" y="1384205"/>
                          <a:pt x="1524091" y="1392909"/>
                        </a:cubicBezTo>
                        <a:lnTo>
                          <a:pt x="1524091" y="1392909"/>
                        </a:lnTo>
                        <a:cubicBezTo>
                          <a:pt x="1231204" y="1387327"/>
                          <a:pt x="1117994" y="1384960"/>
                          <a:pt x="878124" y="1392909"/>
                        </a:cubicBezTo>
                        <a:cubicBezTo>
                          <a:pt x="638254" y="1400858"/>
                          <a:pt x="384038" y="1393304"/>
                          <a:pt x="232156" y="1392909"/>
                        </a:cubicBezTo>
                        <a:cubicBezTo>
                          <a:pt x="105697" y="1365131"/>
                          <a:pt x="250" y="1282659"/>
                          <a:pt x="0" y="1160753"/>
                        </a:cubicBezTo>
                        <a:cubicBezTo>
                          <a:pt x="-9828" y="1027545"/>
                          <a:pt x="-13175" y="793362"/>
                          <a:pt x="0" y="580379"/>
                        </a:cubicBezTo>
                        <a:cubicBezTo>
                          <a:pt x="-1665" y="446098"/>
                          <a:pt x="15170" y="369970"/>
                          <a:pt x="0" y="232152"/>
                        </a:cubicBezTo>
                        <a:lnTo>
                          <a:pt x="0" y="232152"/>
                        </a:lnTo>
                        <a:lnTo>
                          <a:pt x="0" y="232156"/>
                        </a:lnTo>
                        <a:close/>
                      </a:path>
                      <a:path w="2612727" h="1392909" stroke="0" extrusionOk="0">
                        <a:moveTo>
                          <a:pt x="0" y="232156"/>
                        </a:moveTo>
                        <a:cubicBezTo>
                          <a:pt x="15339" y="119812"/>
                          <a:pt x="110165" y="-29793"/>
                          <a:pt x="232156" y="0"/>
                        </a:cubicBezTo>
                        <a:cubicBezTo>
                          <a:pt x="359902" y="-27312"/>
                          <a:pt x="632836" y="-15160"/>
                          <a:pt x="839365" y="0"/>
                        </a:cubicBezTo>
                        <a:cubicBezTo>
                          <a:pt x="1045894" y="15160"/>
                          <a:pt x="1284491" y="23658"/>
                          <a:pt x="1524091" y="0"/>
                        </a:cubicBezTo>
                        <a:lnTo>
                          <a:pt x="1524091" y="0"/>
                        </a:lnTo>
                        <a:cubicBezTo>
                          <a:pt x="1687189" y="-29983"/>
                          <a:pt x="1922407" y="2240"/>
                          <a:pt x="2177273" y="0"/>
                        </a:cubicBezTo>
                        <a:cubicBezTo>
                          <a:pt x="2239788" y="4035"/>
                          <a:pt x="2339519" y="-7586"/>
                          <a:pt x="2380571" y="0"/>
                        </a:cubicBezTo>
                        <a:cubicBezTo>
                          <a:pt x="2518291" y="5895"/>
                          <a:pt x="2612588" y="89232"/>
                          <a:pt x="2612727" y="232156"/>
                        </a:cubicBezTo>
                        <a:lnTo>
                          <a:pt x="2612727" y="232152"/>
                        </a:lnTo>
                        <a:cubicBezTo>
                          <a:pt x="2710816" y="361045"/>
                          <a:pt x="2807897" y="447158"/>
                          <a:pt x="2883092" y="568126"/>
                        </a:cubicBezTo>
                        <a:cubicBezTo>
                          <a:pt x="2783783" y="569063"/>
                          <a:pt x="2713721" y="573826"/>
                          <a:pt x="2612727" y="580379"/>
                        </a:cubicBezTo>
                        <a:cubicBezTo>
                          <a:pt x="2602836" y="821163"/>
                          <a:pt x="2640891" y="933454"/>
                          <a:pt x="2612727" y="1160753"/>
                        </a:cubicBezTo>
                        <a:cubicBezTo>
                          <a:pt x="2614804" y="1291180"/>
                          <a:pt x="2514343" y="1370224"/>
                          <a:pt x="2380571" y="1392909"/>
                        </a:cubicBezTo>
                        <a:cubicBezTo>
                          <a:pt x="2287067" y="1394882"/>
                          <a:pt x="2255816" y="1393750"/>
                          <a:pt x="2177273" y="1392909"/>
                        </a:cubicBezTo>
                        <a:cubicBezTo>
                          <a:pt x="1995703" y="1361530"/>
                          <a:pt x="1731469" y="1369560"/>
                          <a:pt x="1524091" y="1392909"/>
                        </a:cubicBezTo>
                        <a:lnTo>
                          <a:pt x="1524091" y="1392909"/>
                        </a:lnTo>
                        <a:cubicBezTo>
                          <a:pt x="1383867" y="1406983"/>
                          <a:pt x="1083565" y="1373025"/>
                          <a:pt x="878124" y="1392909"/>
                        </a:cubicBezTo>
                        <a:cubicBezTo>
                          <a:pt x="672683" y="1412793"/>
                          <a:pt x="526757" y="1370797"/>
                          <a:pt x="232156" y="1392909"/>
                        </a:cubicBezTo>
                        <a:cubicBezTo>
                          <a:pt x="106881" y="1424380"/>
                          <a:pt x="-13922" y="1295080"/>
                          <a:pt x="0" y="1160753"/>
                        </a:cubicBezTo>
                        <a:cubicBezTo>
                          <a:pt x="-21484" y="906135"/>
                          <a:pt x="-817" y="818667"/>
                          <a:pt x="0" y="580379"/>
                        </a:cubicBezTo>
                        <a:cubicBezTo>
                          <a:pt x="-8947" y="477952"/>
                          <a:pt x="-13009" y="374090"/>
                          <a:pt x="0" y="232152"/>
                        </a:cubicBezTo>
                        <a:lnTo>
                          <a:pt x="0" y="232152"/>
                        </a:lnTo>
                        <a:lnTo>
                          <a:pt x="0" y="232156"/>
                        </a:lnTo>
                        <a:close/>
                      </a:path>
                    </a:pathLst>
                  </a:custGeom>
                  <ask:type>
                    <ask:lineSketchNone/>
                  </ask:type>
                </ask:lineSketchStyleProps>
              </a:ext>
            </a:extLst>
          </a:ln>
          <a:effectLst/>
        </p:spPr>
        <p:txBody>
          <a:bodyPr wrap="square" lIns="90000" tIns="90000" rIns="90000" bIns="90000" anchor="ctr" anchorCtr="0">
            <a:noAutofit/>
          </a:bodyPr>
          <a:lstStyle/>
          <a:p>
            <a:pPr algn="ctr"/>
            <a:r>
              <a:rPr lang="en-GB" sz="1400" b="1" i="0" spc="50" dirty="0">
                <a:effectLst/>
                <a:latin typeface="Century Gothic" panose="020B0502020202020204" pitchFamily="34" charset="0"/>
              </a:rPr>
              <a:t>“</a:t>
            </a:r>
            <a:r>
              <a:rPr lang="en-GB" sz="1400" b="1" spc="50" dirty="0">
                <a:latin typeface="Century Gothic" panose="020B0502020202020204" pitchFamily="34" charset="0"/>
              </a:rPr>
              <a:t>I</a:t>
            </a:r>
            <a:r>
              <a:rPr lang="en-GB" sz="1400" b="1" i="0" spc="50" dirty="0">
                <a:effectLst/>
                <a:latin typeface="Century Gothic" panose="020B0502020202020204" pitchFamily="34" charset="0"/>
              </a:rPr>
              <a:t>t really depends on what the role model is admired for. You can have different role models for different parts of life.” </a:t>
            </a:r>
          </a:p>
          <a:p>
            <a:pPr algn="ctr"/>
            <a:r>
              <a:rPr lang="en-GB" sz="1400" i="0" spc="50" dirty="0" err="1">
                <a:effectLst/>
                <a:latin typeface="Century Gothic" panose="020B0502020202020204" pitchFamily="34" charset="0"/>
              </a:rPr>
              <a:t>Ricards</a:t>
            </a:r>
            <a:r>
              <a:rPr lang="en-GB" sz="1400" i="0" spc="50" dirty="0">
                <a:effectLst/>
                <a:latin typeface="Century Gothic" panose="020B0502020202020204" pitchFamily="34" charset="0"/>
              </a:rPr>
              <a:t> Lodge High School</a:t>
            </a:r>
          </a:p>
        </p:txBody>
      </p:sp>
      <p:sp>
        <p:nvSpPr>
          <p:cNvPr id="15" name="TextBox 14">
            <a:extLst>
              <a:ext uri="{FF2B5EF4-FFF2-40B4-BE49-F238E27FC236}">
                <a16:creationId xmlns:a16="http://schemas.microsoft.com/office/drawing/2014/main" id="{5D7DC184-9676-E54D-EB99-D4814160D072}"/>
              </a:ext>
            </a:extLst>
          </p:cNvPr>
          <p:cNvSpPr txBox="1"/>
          <p:nvPr/>
        </p:nvSpPr>
        <p:spPr>
          <a:xfrm flipH="1">
            <a:off x="3520440" y="3750752"/>
            <a:ext cx="2567666" cy="2196000"/>
          </a:xfrm>
          <a:prstGeom prst="wedgeRoundRectCallout">
            <a:avLst>
              <a:gd name="adj1" fmla="val 33262"/>
              <a:gd name="adj2" fmla="val -57405"/>
              <a:gd name="adj3" fmla="val 16667"/>
            </a:avLst>
          </a:prstGeom>
          <a:solidFill>
            <a:schemeClr val="bg1"/>
          </a:solidFill>
          <a:ln w="19050">
            <a:solidFill>
              <a:schemeClr val="accent2"/>
            </a:solidFill>
            <a:extLst>
              <a:ext uri="{C807C97D-BFC1-408E-A445-0C87EB9F89A2}">
                <ask:lineSketchStyleProps xmlns:ask="http://schemas.microsoft.com/office/drawing/2018/sketchyshapes" sd="4154467042">
                  <a:custGeom>
                    <a:avLst/>
                    <a:gdLst>
                      <a:gd name="connsiteX0" fmla="*/ 0 w 2612727"/>
                      <a:gd name="connsiteY0" fmla="*/ 232156 h 1392909"/>
                      <a:gd name="connsiteX1" fmla="*/ 232156 w 2612727"/>
                      <a:gd name="connsiteY1" fmla="*/ 0 h 1392909"/>
                      <a:gd name="connsiteX2" fmla="*/ 903962 w 2612727"/>
                      <a:gd name="connsiteY2" fmla="*/ 0 h 1392909"/>
                      <a:gd name="connsiteX3" fmla="*/ 1524091 w 2612727"/>
                      <a:gd name="connsiteY3" fmla="*/ 0 h 1392909"/>
                      <a:gd name="connsiteX4" fmla="*/ 1524091 w 2612727"/>
                      <a:gd name="connsiteY4" fmla="*/ 0 h 1392909"/>
                      <a:gd name="connsiteX5" fmla="*/ 2177273 w 2612727"/>
                      <a:gd name="connsiteY5" fmla="*/ 0 h 1392909"/>
                      <a:gd name="connsiteX6" fmla="*/ 2380571 w 2612727"/>
                      <a:gd name="connsiteY6" fmla="*/ 0 h 1392909"/>
                      <a:gd name="connsiteX7" fmla="*/ 2612727 w 2612727"/>
                      <a:gd name="connsiteY7" fmla="*/ 232156 h 1392909"/>
                      <a:gd name="connsiteX8" fmla="*/ 2612727 w 2612727"/>
                      <a:gd name="connsiteY8" fmla="*/ 232152 h 1392909"/>
                      <a:gd name="connsiteX9" fmla="*/ 2883092 w 2612727"/>
                      <a:gd name="connsiteY9" fmla="*/ 568126 h 1392909"/>
                      <a:gd name="connsiteX10" fmla="*/ 2612727 w 2612727"/>
                      <a:gd name="connsiteY10" fmla="*/ 580379 h 1392909"/>
                      <a:gd name="connsiteX11" fmla="*/ 2612727 w 2612727"/>
                      <a:gd name="connsiteY11" fmla="*/ 1160753 h 1392909"/>
                      <a:gd name="connsiteX12" fmla="*/ 2380571 w 2612727"/>
                      <a:gd name="connsiteY12" fmla="*/ 1392909 h 1392909"/>
                      <a:gd name="connsiteX13" fmla="*/ 2177273 w 2612727"/>
                      <a:gd name="connsiteY13" fmla="*/ 1392909 h 1392909"/>
                      <a:gd name="connsiteX14" fmla="*/ 1524091 w 2612727"/>
                      <a:gd name="connsiteY14" fmla="*/ 1392909 h 1392909"/>
                      <a:gd name="connsiteX15" fmla="*/ 1524091 w 2612727"/>
                      <a:gd name="connsiteY15" fmla="*/ 1392909 h 1392909"/>
                      <a:gd name="connsiteX16" fmla="*/ 878124 w 2612727"/>
                      <a:gd name="connsiteY16" fmla="*/ 1392909 h 1392909"/>
                      <a:gd name="connsiteX17" fmla="*/ 232156 w 2612727"/>
                      <a:gd name="connsiteY17" fmla="*/ 1392909 h 1392909"/>
                      <a:gd name="connsiteX18" fmla="*/ 0 w 2612727"/>
                      <a:gd name="connsiteY18" fmla="*/ 1160753 h 1392909"/>
                      <a:gd name="connsiteX19" fmla="*/ 0 w 2612727"/>
                      <a:gd name="connsiteY19" fmla="*/ 580379 h 1392909"/>
                      <a:gd name="connsiteX20" fmla="*/ 0 w 2612727"/>
                      <a:gd name="connsiteY20" fmla="*/ 232152 h 1392909"/>
                      <a:gd name="connsiteX21" fmla="*/ 0 w 2612727"/>
                      <a:gd name="connsiteY21" fmla="*/ 232152 h 1392909"/>
                      <a:gd name="connsiteX22" fmla="*/ 0 w 2612727"/>
                      <a:gd name="connsiteY22" fmla="*/ 232156 h 139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2727" h="1392909" fill="none" extrusionOk="0">
                        <a:moveTo>
                          <a:pt x="0" y="232156"/>
                        </a:moveTo>
                        <a:cubicBezTo>
                          <a:pt x="-5690" y="77383"/>
                          <a:pt x="90309" y="18192"/>
                          <a:pt x="232156" y="0"/>
                        </a:cubicBezTo>
                        <a:cubicBezTo>
                          <a:pt x="453630" y="28692"/>
                          <a:pt x="620114" y="7103"/>
                          <a:pt x="903962" y="0"/>
                        </a:cubicBezTo>
                        <a:cubicBezTo>
                          <a:pt x="1187810" y="-7103"/>
                          <a:pt x="1223465" y="15002"/>
                          <a:pt x="1524091" y="0"/>
                        </a:cubicBezTo>
                        <a:lnTo>
                          <a:pt x="1524091" y="0"/>
                        </a:lnTo>
                        <a:cubicBezTo>
                          <a:pt x="1719627" y="-22595"/>
                          <a:pt x="1889291" y="-22891"/>
                          <a:pt x="2177273" y="0"/>
                        </a:cubicBezTo>
                        <a:cubicBezTo>
                          <a:pt x="2231294" y="-637"/>
                          <a:pt x="2300994" y="5602"/>
                          <a:pt x="2380571" y="0"/>
                        </a:cubicBezTo>
                        <a:cubicBezTo>
                          <a:pt x="2521135" y="-609"/>
                          <a:pt x="2630166" y="99796"/>
                          <a:pt x="2612727" y="232156"/>
                        </a:cubicBezTo>
                        <a:lnTo>
                          <a:pt x="2612727" y="232152"/>
                        </a:lnTo>
                        <a:cubicBezTo>
                          <a:pt x="2699542" y="351269"/>
                          <a:pt x="2779547" y="439459"/>
                          <a:pt x="2883092" y="568126"/>
                        </a:cubicBezTo>
                        <a:cubicBezTo>
                          <a:pt x="2776317" y="563292"/>
                          <a:pt x="2735370" y="573493"/>
                          <a:pt x="2612727" y="580379"/>
                        </a:cubicBezTo>
                        <a:cubicBezTo>
                          <a:pt x="2595903" y="744758"/>
                          <a:pt x="2597251" y="943574"/>
                          <a:pt x="2612727" y="1160753"/>
                        </a:cubicBezTo>
                        <a:cubicBezTo>
                          <a:pt x="2599709" y="1303739"/>
                          <a:pt x="2527776" y="1390443"/>
                          <a:pt x="2380571" y="1392909"/>
                        </a:cubicBezTo>
                        <a:cubicBezTo>
                          <a:pt x="2322684" y="1387231"/>
                          <a:pt x="2224728" y="1398384"/>
                          <a:pt x="2177273" y="1392909"/>
                        </a:cubicBezTo>
                        <a:cubicBezTo>
                          <a:pt x="2019149" y="1407059"/>
                          <a:pt x="1693544" y="1384205"/>
                          <a:pt x="1524091" y="1392909"/>
                        </a:cubicBezTo>
                        <a:lnTo>
                          <a:pt x="1524091" y="1392909"/>
                        </a:lnTo>
                        <a:cubicBezTo>
                          <a:pt x="1231204" y="1387327"/>
                          <a:pt x="1117994" y="1384960"/>
                          <a:pt x="878124" y="1392909"/>
                        </a:cubicBezTo>
                        <a:cubicBezTo>
                          <a:pt x="638254" y="1400858"/>
                          <a:pt x="384038" y="1393304"/>
                          <a:pt x="232156" y="1392909"/>
                        </a:cubicBezTo>
                        <a:cubicBezTo>
                          <a:pt x="105697" y="1365131"/>
                          <a:pt x="250" y="1282659"/>
                          <a:pt x="0" y="1160753"/>
                        </a:cubicBezTo>
                        <a:cubicBezTo>
                          <a:pt x="-9828" y="1027545"/>
                          <a:pt x="-13175" y="793362"/>
                          <a:pt x="0" y="580379"/>
                        </a:cubicBezTo>
                        <a:cubicBezTo>
                          <a:pt x="-1665" y="446098"/>
                          <a:pt x="15170" y="369970"/>
                          <a:pt x="0" y="232152"/>
                        </a:cubicBezTo>
                        <a:lnTo>
                          <a:pt x="0" y="232152"/>
                        </a:lnTo>
                        <a:lnTo>
                          <a:pt x="0" y="232156"/>
                        </a:lnTo>
                        <a:close/>
                      </a:path>
                      <a:path w="2612727" h="1392909" stroke="0" extrusionOk="0">
                        <a:moveTo>
                          <a:pt x="0" y="232156"/>
                        </a:moveTo>
                        <a:cubicBezTo>
                          <a:pt x="15339" y="119812"/>
                          <a:pt x="110165" y="-29793"/>
                          <a:pt x="232156" y="0"/>
                        </a:cubicBezTo>
                        <a:cubicBezTo>
                          <a:pt x="359902" y="-27312"/>
                          <a:pt x="632836" y="-15160"/>
                          <a:pt x="839365" y="0"/>
                        </a:cubicBezTo>
                        <a:cubicBezTo>
                          <a:pt x="1045894" y="15160"/>
                          <a:pt x="1284491" y="23658"/>
                          <a:pt x="1524091" y="0"/>
                        </a:cubicBezTo>
                        <a:lnTo>
                          <a:pt x="1524091" y="0"/>
                        </a:lnTo>
                        <a:cubicBezTo>
                          <a:pt x="1687189" y="-29983"/>
                          <a:pt x="1922407" y="2240"/>
                          <a:pt x="2177273" y="0"/>
                        </a:cubicBezTo>
                        <a:cubicBezTo>
                          <a:pt x="2239788" y="4035"/>
                          <a:pt x="2339519" y="-7586"/>
                          <a:pt x="2380571" y="0"/>
                        </a:cubicBezTo>
                        <a:cubicBezTo>
                          <a:pt x="2518291" y="5895"/>
                          <a:pt x="2612588" y="89232"/>
                          <a:pt x="2612727" y="232156"/>
                        </a:cubicBezTo>
                        <a:lnTo>
                          <a:pt x="2612727" y="232152"/>
                        </a:lnTo>
                        <a:cubicBezTo>
                          <a:pt x="2710816" y="361045"/>
                          <a:pt x="2807897" y="447158"/>
                          <a:pt x="2883092" y="568126"/>
                        </a:cubicBezTo>
                        <a:cubicBezTo>
                          <a:pt x="2783783" y="569063"/>
                          <a:pt x="2713721" y="573826"/>
                          <a:pt x="2612727" y="580379"/>
                        </a:cubicBezTo>
                        <a:cubicBezTo>
                          <a:pt x="2602836" y="821163"/>
                          <a:pt x="2640891" y="933454"/>
                          <a:pt x="2612727" y="1160753"/>
                        </a:cubicBezTo>
                        <a:cubicBezTo>
                          <a:pt x="2614804" y="1291180"/>
                          <a:pt x="2514343" y="1370224"/>
                          <a:pt x="2380571" y="1392909"/>
                        </a:cubicBezTo>
                        <a:cubicBezTo>
                          <a:pt x="2287067" y="1394882"/>
                          <a:pt x="2255816" y="1393750"/>
                          <a:pt x="2177273" y="1392909"/>
                        </a:cubicBezTo>
                        <a:cubicBezTo>
                          <a:pt x="1995703" y="1361530"/>
                          <a:pt x="1731469" y="1369560"/>
                          <a:pt x="1524091" y="1392909"/>
                        </a:cubicBezTo>
                        <a:lnTo>
                          <a:pt x="1524091" y="1392909"/>
                        </a:lnTo>
                        <a:cubicBezTo>
                          <a:pt x="1383867" y="1406983"/>
                          <a:pt x="1083565" y="1373025"/>
                          <a:pt x="878124" y="1392909"/>
                        </a:cubicBezTo>
                        <a:cubicBezTo>
                          <a:pt x="672683" y="1412793"/>
                          <a:pt x="526757" y="1370797"/>
                          <a:pt x="232156" y="1392909"/>
                        </a:cubicBezTo>
                        <a:cubicBezTo>
                          <a:pt x="106881" y="1424380"/>
                          <a:pt x="-13922" y="1295080"/>
                          <a:pt x="0" y="1160753"/>
                        </a:cubicBezTo>
                        <a:cubicBezTo>
                          <a:pt x="-21484" y="906135"/>
                          <a:pt x="-817" y="818667"/>
                          <a:pt x="0" y="580379"/>
                        </a:cubicBezTo>
                        <a:cubicBezTo>
                          <a:pt x="-8947" y="477952"/>
                          <a:pt x="-13009" y="374090"/>
                          <a:pt x="0" y="232152"/>
                        </a:cubicBezTo>
                        <a:lnTo>
                          <a:pt x="0" y="232152"/>
                        </a:lnTo>
                        <a:lnTo>
                          <a:pt x="0" y="232156"/>
                        </a:lnTo>
                        <a:close/>
                      </a:path>
                    </a:pathLst>
                  </a:custGeom>
                  <ask:type>
                    <ask:lineSketchNone/>
                  </ask:type>
                </ask:lineSketchStyleProps>
              </a:ext>
            </a:extLst>
          </a:ln>
          <a:effectLst/>
        </p:spPr>
        <p:txBody>
          <a:bodyPr wrap="square" lIns="90000" tIns="90000" rIns="90000" bIns="90000" anchor="ctr" anchorCtr="0">
            <a:noAutofit/>
          </a:bodyPr>
          <a:lstStyle/>
          <a:p>
            <a:pPr algn="ctr"/>
            <a:r>
              <a:rPr lang="en-GB" sz="1400" b="1" i="0" spc="50" dirty="0">
                <a:effectLst/>
                <a:latin typeface="Century Gothic" panose="020B0502020202020204" pitchFamily="34" charset="0"/>
              </a:rPr>
              <a:t>“</a:t>
            </a:r>
            <a:r>
              <a:rPr lang="en-GB" sz="1400" b="1" spc="50" dirty="0">
                <a:latin typeface="Century Gothic" panose="020B0502020202020204" pitchFamily="34" charset="0"/>
              </a:rPr>
              <a:t>E</a:t>
            </a:r>
            <a:r>
              <a:rPr lang="en-GB" sz="1400" b="1" i="0" spc="50" dirty="0">
                <a:effectLst/>
                <a:latin typeface="Century Gothic" panose="020B0502020202020204" pitchFamily="34" charset="0"/>
              </a:rPr>
              <a:t>ven though we have different genders, it shouldn’t matter as to what gender our role models may be, since we are all equal either way.”</a:t>
            </a:r>
          </a:p>
          <a:p>
            <a:pPr algn="ctr"/>
            <a:r>
              <a:rPr lang="en-GB" sz="1400" i="0" spc="50" dirty="0">
                <a:effectLst/>
                <a:latin typeface="Century Gothic" panose="020B0502020202020204" pitchFamily="34" charset="0"/>
              </a:rPr>
              <a:t>St Wilfrid's Church of England Academy</a:t>
            </a:r>
          </a:p>
        </p:txBody>
      </p:sp>
    </p:spTree>
    <p:extLst>
      <p:ext uri="{BB962C8B-B14F-4D97-AF65-F5344CB8AC3E}">
        <p14:creationId xmlns:p14="http://schemas.microsoft.com/office/powerpoint/2010/main" val="318325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3</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Thinking </a:t>
            </a:r>
            <a:r>
              <a:rPr lang="en-GB" sz="2500" b="1" spc="50" baseline="0" dirty="0" err="1">
                <a:solidFill>
                  <a:schemeClr val="bg1"/>
                </a:solidFill>
                <a:latin typeface="Century Gothic" panose="020B0502020202020204" pitchFamily="34" charset="0"/>
              </a:rPr>
              <a:t>practicALLY</a:t>
            </a:r>
            <a:endParaRPr lang="en-GB" sz="2500" b="1" spc="50" baseline="0"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46AF5CEA-120C-0CC2-FC67-7FFFB17FAAAD}"/>
              </a:ext>
            </a:extLst>
          </p:cNvPr>
          <p:cNvSpPr txBox="1"/>
          <p:nvPr/>
        </p:nvSpPr>
        <p:spPr>
          <a:xfrm>
            <a:off x="1167930" y="3452888"/>
            <a:ext cx="6808141" cy="1398278"/>
          </a:xfrm>
          <a:prstGeom prst="rect">
            <a:avLst/>
          </a:prstGeom>
          <a:solidFill>
            <a:schemeClr val="accent5"/>
          </a:solidFill>
          <a:ln w="19050">
            <a:noFill/>
            <a:extLst>
              <a:ext uri="{C807C97D-BFC1-408E-A445-0C87EB9F89A2}">
                <ask:lineSketchStyleProps xmlns:ask="http://schemas.microsoft.com/office/drawing/2018/sketchyshapes" sd="2649982780">
                  <a:custGeom>
                    <a:avLst/>
                    <a:gdLst>
                      <a:gd name="connsiteX0" fmla="*/ 0 w 3655542"/>
                      <a:gd name="connsiteY0" fmla="*/ 0 h 1930484"/>
                      <a:gd name="connsiteX1" fmla="*/ 572702 w 3655542"/>
                      <a:gd name="connsiteY1" fmla="*/ 0 h 1930484"/>
                      <a:gd name="connsiteX2" fmla="*/ 1255069 w 3655542"/>
                      <a:gd name="connsiteY2" fmla="*/ 0 h 1930484"/>
                      <a:gd name="connsiteX3" fmla="*/ 1791216 w 3655542"/>
                      <a:gd name="connsiteY3" fmla="*/ 0 h 1930484"/>
                      <a:gd name="connsiteX4" fmla="*/ 2327362 w 3655542"/>
                      <a:gd name="connsiteY4" fmla="*/ 0 h 1930484"/>
                      <a:gd name="connsiteX5" fmla="*/ 2936619 w 3655542"/>
                      <a:gd name="connsiteY5" fmla="*/ 0 h 1930484"/>
                      <a:gd name="connsiteX6" fmla="*/ 3655542 w 3655542"/>
                      <a:gd name="connsiteY6" fmla="*/ 0 h 1930484"/>
                      <a:gd name="connsiteX7" fmla="*/ 3655542 w 3655542"/>
                      <a:gd name="connsiteY7" fmla="*/ 682104 h 1930484"/>
                      <a:gd name="connsiteX8" fmla="*/ 3655542 w 3655542"/>
                      <a:gd name="connsiteY8" fmla="*/ 1344904 h 1930484"/>
                      <a:gd name="connsiteX9" fmla="*/ 3655542 w 3655542"/>
                      <a:gd name="connsiteY9" fmla="*/ 1930484 h 1930484"/>
                      <a:gd name="connsiteX10" fmla="*/ 3082840 w 3655542"/>
                      <a:gd name="connsiteY10" fmla="*/ 1930484 h 1930484"/>
                      <a:gd name="connsiteX11" fmla="*/ 2510139 w 3655542"/>
                      <a:gd name="connsiteY11" fmla="*/ 1930484 h 1930484"/>
                      <a:gd name="connsiteX12" fmla="*/ 1827771 w 3655542"/>
                      <a:gd name="connsiteY12" fmla="*/ 1930484 h 1930484"/>
                      <a:gd name="connsiteX13" fmla="*/ 1218514 w 3655542"/>
                      <a:gd name="connsiteY13" fmla="*/ 1930484 h 1930484"/>
                      <a:gd name="connsiteX14" fmla="*/ 572702 w 3655542"/>
                      <a:gd name="connsiteY14" fmla="*/ 1930484 h 1930484"/>
                      <a:gd name="connsiteX15" fmla="*/ 0 w 3655542"/>
                      <a:gd name="connsiteY15" fmla="*/ 1930484 h 1930484"/>
                      <a:gd name="connsiteX16" fmla="*/ 0 w 3655542"/>
                      <a:gd name="connsiteY16" fmla="*/ 1267684 h 1930484"/>
                      <a:gd name="connsiteX17" fmla="*/ 0 w 3655542"/>
                      <a:gd name="connsiteY17" fmla="*/ 662800 h 1930484"/>
                      <a:gd name="connsiteX18" fmla="*/ 0 w 3655542"/>
                      <a:gd name="connsiteY18" fmla="*/ 0 h 193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542" h="1930484" fill="none" extrusionOk="0">
                        <a:moveTo>
                          <a:pt x="0" y="0"/>
                        </a:moveTo>
                        <a:cubicBezTo>
                          <a:pt x="233105" y="8443"/>
                          <a:pt x="369039" y="-22422"/>
                          <a:pt x="572702" y="0"/>
                        </a:cubicBezTo>
                        <a:cubicBezTo>
                          <a:pt x="776365" y="22422"/>
                          <a:pt x="1081431" y="7694"/>
                          <a:pt x="1255069" y="0"/>
                        </a:cubicBezTo>
                        <a:cubicBezTo>
                          <a:pt x="1428707" y="-7694"/>
                          <a:pt x="1574105" y="-21551"/>
                          <a:pt x="1791216" y="0"/>
                        </a:cubicBezTo>
                        <a:cubicBezTo>
                          <a:pt x="2008327" y="21551"/>
                          <a:pt x="2162703" y="-17503"/>
                          <a:pt x="2327362" y="0"/>
                        </a:cubicBezTo>
                        <a:cubicBezTo>
                          <a:pt x="2492021" y="17503"/>
                          <a:pt x="2632548" y="-5457"/>
                          <a:pt x="2936619" y="0"/>
                        </a:cubicBezTo>
                        <a:cubicBezTo>
                          <a:pt x="3240690" y="5457"/>
                          <a:pt x="3350315" y="17061"/>
                          <a:pt x="3655542" y="0"/>
                        </a:cubicBezTo>
                        <a:cubicBezTo>
                          <a:pt x="3645563" y="242266"/>
                          <a:pt x="3637571" y="442319"/>
                          <a:pt x="3655542" y="682104"/>
                        </a:cubicBezTo>
                        <a:cubicBezTo>
                          <a:pt x="3673513" y="921889"/>
                          <a:pt x="3627663" y="1114952"/>
                          <a:pt x="3655542" y="1344904"/>
                        </a:cubicBezTo>
                        <a:cubicBezTo>
                          <a:pt x="3683421" y="1574856"/>
                          <a:pt x="3659178" y="1737246"/>
                          <a:pt x="3655542" y="1930484"/>
                        </a:cubicBezTo>
                        <a:cubicBezTo>
                          <a:pt x="3417838" y="1950232"/>
                          <a:pt x="3295574" y="1909534"/>
                          <a:pt x="3082840" y="1930484"/>
                        </a:cubicBezTo>
                        <a:cubicBezTo>
                          <a:pt x="2870106" y="1951434"/>
                          <a:pt x="2711629" y="1958071"/>
                          <a:pt x="2510139" y="1930484"/>
                        </a:cubicBezTo>
                        <a:cubicBezTo>
                          <a:pt x="2308649" y="1902897"/>
                          <a:pt x="2164308" y="1950768"/>
                          <a:pt x="1827771" y="1930484"/>
                        </a:cubicBezTo>
                        <a:cubicBezTo>
                          <a:pt x="1491234" y="1910200"/>
                          <a:pt x="1349636" y="1907292"/>
                          <a:pt x="1218514" y="1930484"/>
                        </a:cubicBezTo>
                        <a:cubicBezTo>
                          <a:pt x="1087392" y="1953676"/>
                          <a:pt x="799779" y="1919217"/>
                          <a:pt x="572702" y="1930484"/>
                        </a:cubicBezTo>
                        <a:cubicBezTo>
                          <a:pt x="345625" y="1941751"/>
                          <a:pt x="235000" y="1953657"/>
                          <a:pt x="0" y="1930484"/>
                        </a:cubicBezTo>
                        <a:cubicBezTo>
                          <a:pt x="26983" y="1629631"/>
                          <a:pt x="15922" y="1475539"/>
                          <a:pt x="0" y="1267684"/>
                        </a:cubicBezTo>
                        <a:cubicBezTo>
                          <a:pt x="-15922" y="1059829"/>
                          <a:pt x="28489" y="931895"/>
                          <a:pt x="0" y="662800"/>
                        </a:cubicBezTo>
                        <a:cubicBezTo>
                          <a:pt x="-28489" y="393705"/>
                          <a:pt x="-14272" y="164133"/>
                          <a:pt x="0" y="0"/>
                        </a:cubicBezTo>
                        <a:close/>
                      </a:path>
                      <a:path w="3655542" h="1930484" stroke="0" extrusionOk="0">
                        <a:moveTo>
                          <a:pt x="0" y="0"/>
                        </a:moveTo>
                        <a:cubicBezTo>
                          <a:pt x="162646" y="17919"/>
                          <a:pt x="433126" y="28444"/>
                          <a:pt x="609257" y="0"/>
                        </a:cubicBezTo>
                        <a:cubicBezTo>
                          <a:pt x="785388" y="-28444"/>
                          <a:pt x="991399" y="-15121"/>
                          <a:pt x="1108848" y="0"/>
                        </a:cubicBezTo>
                        <a:cubicBezTo>
                          <a:pt x="1226297" y="15121"/>
                          <a:pt x="1609821" y="15282"/>
                          <a:pt x="1791216" y="0"/>
                        </a:cubicBezTo>
                        <a:cubicBezTo>
                          <a:pt x="1972611" y="-15282"/>
                          <a:pt x="2170838" y="23148"/>
                          <a:pt x="2473583" y="0"/>
                        </a:cubicBezTo>
                        <a:cubicBezTo>
                          <a:pt x="2776328" y="-23148"/>
                          <a:pt x="2883177" y="-25301"/>
                          <a:pt x="3082840" y="0"/>
                        </a:cubicBezTo>
                        <a:cubicBezTo>
                          <a:pt x="3282503" y="25301"/>
                          <a:pt x="3435692" y="21397"/>
                          <a:pt x="3655542" y="0"/>
                        </a:cubicBezTo>
                        <a:cubicBezTo>
                          <a:pt x="3671332" y="291513"/>
                          <a:pt x="3666523" y="370805"/>
                          <a:pt x="3655542" y="662800"/>
                        </a:cubicBezTo>
                        <a:cubicBezTo>
                          <a:pt x="3644561" y="954795"/>
                          <a:pt x="3652474" y="1158505"/>
                          <a:pt x="3655542" y="1325599"/>
                        </a:cubicBezTo>
                        <a:cubicBezTo>
                          <a:pt x="3658610" y="1492693"/>
                          <a:pt x="3676995" y="1762480"/>
                          <a:pt x="3655542" y="1930484"/>
                        </a:cubicBezTo>
                        <a:cubicBezTo>
                          <a:pt x="3454993" y="1951110"/>
                          <a:pt x="3273562" y="1932606"/>
                          <a:pt x="3082840" y="1930484"/>
                        </a:cubicBezTo>
                        <a:cubicBezTo>
                          <a:pt x="2892118" y="1928362"/>
                          <a:pt x="2715553" y="1922921"/>
                          <a:pt x="2510139" y="1930484"/>
                        </a:cubicBezTo>
                        <a:cubicBezTo>
                          <a:pt x="2304725" y="1938047"/>
                          <a:pt x="2232365" y="1955851"/>
                          <a:pt x="1973993" y="1930484"/>
                        </a:cubicBezTo>
                        <a:cubicBezTo>
                          <a:pt x="1715621" y="1905117"/>
                          <a:pt x="1690235" y="1931913"/>
                          <a:pt x="1474402" y="1930484"/>
                        </a:cubicBezTo>
                        <a:cubicBezTo>
                          <a:pt x="1258569" y="1929055"/>
                          <a:pt x="1044281" y="1943192"/>
                          <a:pt x="901700" y="1930484"/>
                        </a:cubicBezTo>
                        <a:cubicBezTo>
                          <a:pt x="759119" y="1917776"/>
                          <a:pt x="282735" y="1912518"/>
                          <a:pt x="0" y="1930484"/>
                        </a:cubicBezTo>
                        <a:cubicBezTo>
                          <a:pt x="27997" y="1743326"/>
                          <a:pt x="31638" y="1590846"/>
                          <a:pt x="0" y="1267684"/>
                        </a:cubicBezTo>
                        <a:cubicBezTo>
                          <a:pt x="-31638" y="944522"/>
                          <a:pt x="-16981" y="758736"/>
                          <a:pt x="0" y="585580"/>
                        </a:cubicBezTo>
                        <a:cubicBezTo>
                          <a:pt x="16981" y="412424"/>
                          <a:pt x="-261" y="198451"/>
                          <a:pt x="0" y="0"/>
                        </a:cubicBezTo>
                        <a:close/>
                      </a:path>
                    </a:pathLst>
                  </a:custGeom>
                  <ask:type>
                    <ask:lineSketchNone/>
                  </ask:type>
                </ask:lineSketchStyleProps>
              </a:ext>
            </a:extLst>
          </a:ln>
          <a:effectLst/>
        </p:spPr>
        <p:txBody>
          <a:bodyPr wrap="square" lIns="180000" tIns="180000" rIns="180000" bIns="180000" anchor="ctr" anchorCtr="0">
            <a:noAutofit/>
          </a:bodyPr>
          <a:lstStyle/>
          <a:p>
            <a:pPr algn="ctr"/>
            <a:r>
              <a:rPr lang="en-GB" sz="1600" b="1" spc="50" dirty="0">
                <a:solidFill>
                  <a:schemeClr val="bg1"/>
                </a:solidFill>
                <a:latin typeface="Century Gothic" panose="020B0502020202020204" pitchFamily="34" charset="0"/>
                <a:ea typeface="Lato" panose="020F0502020204030203" pitchFamily="34" charset="0"/>
                <a:cs typeface="Lato" panose="020F0502020204030203" pitchFamily="34" charset="0"/>
              </a:rPr>
              <a:t>Pair discussion (1-2 mins)</a:t>
            </a:r>
          </a:p>
          <a:p>
            <a:pPr algn="ctr"/>
            <a:r>
              <a:rPr lang="en-GB" sz="1600" spc="50" dirty="0">
                <a:solidFill>
                  <a:schemeClr val="bg1"/>
                </a:solidFill>
                <a:latin typeface="Century Gothic" panose="020B0502020202020204" pitchFamily="34" charset="0"/>
                <a:ea typeface="Lato" panose="020F0502020204030203" pitchFamily="34" charset="0"/>
                <a:cs typeface="Lato" panose="020F0502020204030203" pitchFamily="34" charset="0"/>
              </a:rPr>
              <a:t>Consider the features of being an ally again. Which of these traits could make the biggest difference in decreasing discrimination towards trans and non-binary people?</a:t>
            </a:r>
          </a:p>
        </p:txBody>
      </p:sp>
      <p:sp>
        <p:nvSpPr>
          <p:cNvPr id="4" name="TextBox 3">
            <a:extLst>
              <a:ext uri="{FF2B5EF4-FFF2-40B4-BE49-F238E27FC236}">
                <a16:creationId xmlns:a16="http://schemas.microsoft.com/office/drawing/2014/main" id="{5A479902-C878-D86A-9262-98DEB9E99571}"/>
              </a:ext>
            </a:extLst>
          </p:cNvPr>
          <p:cNvSpPr txBox="1"/>
          <p:nvPr/>
        </p:nvSpPr>
        <p:spPr>
          <a:xfrm>
            <a:off x="397331" y="2597078"/>
            <a:ext cx="2085169" cy="461665"/>
          </a:xfrm>
          <a:prstGeom prst="rect">
            <a:avLst/>
          </a:prstGeom>
          <a:noFill/>
          <a:effectLst/>
        </p:spPr>
        <p:txBody>
          <a:bodyPr wrap="square" rtlCol="0" anchor="ctr">
            <a:spAutoFit/>
          </a:bodyPr>
          <a:lstStyle/>
          <a:p>
            <a:pPr algn="ctr"/>
            <a:r>
              <a:rPr lang="en-GB" sz="2400" b="1" spc="50" dirty="0">
                <a:ln w="12700">
                  <a:solidFill>
                    <a:schemeClr val="tx1"/>
                  </a:solidFill>
                </a:ln>
                <a:blipFill>
                  <a:blip r:embed="rId4"/>
                  <a:stretch>
                    <a:fillRect/>
                  </a:stretch>
                </a:blipFill>
                <a:effectLst>
                  <a:outerShdw blurRad="50800" dist="50800" dir="1200000" algn="ctr" rotWithShape="0">
                    <a:schemeClr val="tx1">
                      <a:alpha val="75000"/>
                    </a:schemeClr>
                  </a:outerShdw>
                </a:effectLst>
                <a:latin typeface="Century Gothic" panose="020B0502020202020204" pitchFamily="34" charset="0"/>
              </a:rPr>
              <a:t>Action</a:t>
            </a:r>
          </a:p>
        </p:txBody>
      </p:sp>
      <p:sp>
        <p:nvSpPr>
          <p:cNvPr id="5" name="TextBox 4">
            <a:extLst>
              <a:ext uri="{FF2B5EF4-FFF2-40B4-BE49-F238E27FC236}">
                <a16:creationId xmlns:a16="http://schemas.microsoft.com/office/drawing/2014/main" id="{3AFF0382-A99F-43CA-B969-8CE3B32C618A}"/>
              </a:ext>
            </a:extLst>
          </p:cNvPr>
          <p:cNvSpPr txBox="1"/>
          <p:nvPr/>
        </p:nvSpPr>
        <p:spPr>
          <a:xfrm>
            <a:off x="2482500" y="2597078"/>
            <a:ext cx="2085169" cy="461665"/>
          </a:xfrm>
          <a:prstGeom prst="rect">
            <a:avLst/>
          </a:prstGeom>
          <a:noFill/>
          <a:effectLst/>
        </p:spPr>
        <p:txBody>
          <a:bodyPr wrap="square" rtlCol="0" anchor="ctr">
            <a:spAutoFit/>
          </a:bodyPr>
          <a:lstStyle/>
          <a:p>
            <a:pPr algn="ctr"/>
            <a:r>
              <a:rPr lang="en-GB" sz="2400" b="1" spc="50" dirty="0">
                <a:ln w="12700">
                  <a:solidFill>
                    <a:schemeClr val="tx1"/>
                  </a:solidFill>
                </a:ln>
                <a:blipFill>
                  <a:blip r:embed="rId4"/>
                  <a:stretch>
                    <a:fillRect/>
                  </a:stretch>
                </a:blipFill>
                <a:effectLst>
                  <a:outerShdw blurRad="50800" dist="50800" dir="1200000" algn="ctr" rotWithShape="0">
                    <a:schemeClr val="tx1">
                      <a:alpha val="75000"/>
                    </a:schemeClr>
                  </a:outerShdw>
                </a:effectLst>
                <a:latin typeface="Century Gothic" panose="020B0502020202020204" pitchFamily="34" charset="0"/>
              </a:rPr>
              <a:t>Listening</a:t>
            </a:r>
          </a:p>
        </p:txBody>
      </p:sp>
      <p:sp>
        <p:nvSpPr>
          <p:cNvPr id="6" name="TextBox 5">
            <a:extLst>
              <a:ext uri="{FF2B5EF4-FFF2-40B4-BE49-F238E27FC236}">
                <a16:creationId xmlns:a16="http://schemas.microsoft.com/office/drawing/2014/main" id="{1A6BA19C-AFDD-80F0-3F47-60C13FF27610}"/>
              </a:ext>
            </a:extLst>
          </p:cNvPr>
          <p:cNvSpPr txBox="1"/>
          <p:nvPr/>
        </p:nvSpPr>
        <p:spPr>
          <a:xfrm>
            <a:off x="4567669" y="2597078"/>
            <a:ext cx="2085169" cy="461665"/>
          </a:xfrm>
          <a:prstGeom prst="rect">
            <a:avLst/>
          </a:prstGeom>
          <a:noFill/>
          <a:effectLst/>
        </p:spPr>
        <p:txBody>
          <a:bodyPr wrap="square" rtlCol="0" anchor="ctr">
            <a:spAutoFit/>
          </a:bodyPr>
          <a:lstStyle/>
          <a:p>
            <a:pPr algn="ctr"/>
            <a:r>
              <a:rPr lang="en-GB" sz="2400" b="1" spc="50" dirty="0">
                <a:ln w="12700">
                  <a:solidFill>
                    <a:schemeClr val="tx1"/>
                  </a:solidFill>
                </a:ln>
                <a:blipFill>
                  <a:blip r:embed="rId4"/>
                  <a:stretch>
                    <a:fillRect/>
                  </a:stretch>
                </a:blipFill>
                <a:effectLst>
                  <a:outerShdw blurRad="50800" dist="50800" dir="1200000" algn="ctr" rotWithShape="0">
                    <a:schemeClr val="tx1">
                      <a:alpha val="75000"/>
                    </a:schemeClr>
                  </a:outerShdw>
                </a:effectLst>
                <a:latin typeface="Century Gothic" panose="020B0502020202020204" pitchFamily="34" charset="0"/>
              </a:rPr>
              <a:t>Learning</a:t>
            </a:r>
          </a:p>
        </p:txBody>
      </p:sp>
      <p:sp>
        <p:nvSpPr>
          <p:cNvPr id="7" name="TextBox 6">
            <a:extLst>
              <a:ext uri="{FF2B5EF4-FFF2-40B4-BE49-F238E27FC236}">
                <a16:creationId xmlns:a16="http://schemas.microsoft.com/office/drawing/2014/main" id="{C7490942-0B74-01E2-FB2C-D733A1463260}"/>
              </a:ext>
            </a:extLst>
          </p:cNvPr>
          <p:cNvSpPr txBox="1"/>
          <p:nvPr/>
        </p:nvSpPr>
        <p:spPr>
          <a:xfrm>
            <a:off x="6652837" y="2597078"/>
            <a:ext cx="2085169" cy="461665"/>
          </a:xfrm>
          <a:prstGeom prst="rect">
            <a:avLst/>
          </a:prstGeom>
          <a:noFill/>
          <a:effectLst/>
        </p:spPr>
        <p:txBody>
          <a:bodyPr wrap="square" rtlCol="0" anchor="ctr">
            <a:spAutoFit/>
          </a:bodyPr>
          <a:lstStyle/>
          <a:p>
            <a:pPr algn="ctr"/>
            <a:r>
              <a:rPr lang="en-GB" sz="2400" b="1" spc="50" dirty="0">
                <a:ln w="12700">
                  <a:solidFill>
                    <a:schemeClr val="tx1"/>
                  </a:solidFill>
                </a:ln>
                <a:blipFill>
                  <a:blip r:embed="rId4"/>
                  <a:stretch>
                    <a:fillRect/>
                  </a:stretch>
                </a:blipFill>
                <a:effectLst>
                  <a:outerShdw blurRad="50800" dist="50800" dir="1200000" algn="ctr" rotWithShape="0">
                    <a:schemeClr val="tx1">
                      <a:alpha val="75000"/>
                    </a:schemeClr>
                  </a:outerShdw>
                </a:effectLst>
                <a:latin typeface="Century Gothic" panose="020B0502020202020204" pitchFamily="34" charset="0"/>
              </a:rPr>
              <a:t>Yielding</a:t>
            </a:r>
          </a:p>
        </p:txBody>
      </p:sp>
    </p:spTree>
    <p:extLst>
      <p:ext uri="{BB962C8B-B14F-4D97-AF65-F5344CB8AC3E}">
        <p14:creationId xmlns:p14="http://schemas.microsoft.com/office/powerpoint/2010/main" val="305965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99EBA-4168-474E-ED51-CB0830345F1D}"/>
              </a:ext>
            </a:extLst>
          </p:cNvPr>
          <p:cNvSpPr txBox="1"/>
          <p:nvPr/>
        </p:nvSpPr>
        <p:spPr>
          <a:xfrm>
            <a:off x="3276000" y="1457601"/>
            <a:ext cx="2592000" cy="1656000"/>
          </a:xfrm>
          <a:prstGeom prst="wedgeRoundRectCallout">
            <a:avLst>
              <a:gd name="adj1" fmla="val 33008"/>
              <a:gd name="adj2" fmla="val 57649"/>
              <a:gd name="adj3" fmla="val 16667"/>
            </a:avLst>
          </a:prstGeom>
          <a:solidFill>
            <a:schemeClr val="bg1"/>
          </a:solidFill>
          <a:ln w="19050">
            <a:solidFill>
              <a:schemeClr val="accent1"/>
            </a:solidFill>
            <a:extLst>
              <a:ext uri="{C807C97D-BFC1-408E-A445-0C87EB9F89A2}">
                <ask:lineSketchStyleProps xmlns:ask="http://schemas.microsoft.com/office/drawing/2018/sketchyshapes" sd="4154467042">
                  <a:custGeom>
                    <a:avLst/>
                    <a:gdLst>
                      <a:gd name="connsiteX0" fmla="*/ 0 w 2612727"/>
                      <a:gd name="connsiteY0" fmla="*/ 232156 h 1392909"/>
                      <a:gd name="connsiteX1" fmla="*/ 232156 w 2612727"/>
                      <a:gd name="connsiteY1" fmla="*/ 0 h 1392909"/>
                      <a:gd name="connsiteX2" fmla="*/ 903962 w 2612727"/>
                      <a:gd name="connsiteY2" fmla="*/ 0 h 1392909"/>
                      <a:gd name="connsiteX3" fmla="*/ 1524091 w 2612727"/>
                      <a:gd name="connsiteY3" fmla="*/ 0 h 1392909"/>
                      <a:gd name="connsiteX4" fmla="*/ 1524091 w 2612727"/>
                      <a:gd name="connsiteY4" fmla="*/ 0 h 1392909"/>
                      <a:gd name="connsiteX5" fmla="*/ 2177273 w 2612727"/>
                      <a:gd name="connsiteY5" fmla="*/ 0 h 1392909"/>
                      <a:gd name="connsiteX6" fmla="*/ 2380571 w 2612727"/>
                      <a:gd name="connsiteY6" fmla="*/ 0 h 1392909"/>
                      <a:gd name="connsiteX7" fmla="*/ 2612727 w 2612727"/>
                      <a:gd name="connsiteY7" fmla="*/ 232156 h 1392909"/>
                      <a:gd name="connsiteX8" fmla="*/ 2612727 w 2612727"/>
                      <a:gd name="connsiteY8" fmla="*/ 232152 h 1392909"/>
                      <a:gd name="connsiteX9" fmla="*/ 2883092 w 2612727"/>
                      <a:gd name="connsiteY9" fmla="*/ 568126 h 1392909"/>
                      <a:gd name="connsiteX10" fmla="*/ 2612727 w 2612727"/>
                      <a:gd name="connsiteY10" fmla="*/ 580379 h 1392909"/>
                      <a:gd name="connsiteX11" fmla="*/ 2612727 w 2612727"/>
                      <a:gd name="connsiteY11" fmla="*/ 1160753 h 1392909"/>
                      <a:gd name="connsiteX12" fmla="*/ 2380571 w 2612727"/>
                      <a:gd name="connsiteY12" fmla="*/ 1392909 h 1392909"/>
                      <a:gd name="connsiteX13" fmla="*/ 2177273 w 2612727"/>
                      <a:gd name="connsiteY13" fmla="*/ 1392909 h 1392909"/>
                      <a:gd name="connsiteX14" fmla="*/ 1524091 w 2612727"/>
                      <a:gd name="connsiteY14" fmla="*/ 1392909 h 1392909"/>
                      <a:gd name="connsiteX15" fmla="*/ 1524091 w 2612727"/>
                      <a:gd name="connsiteY15" fmla="*/ 1392909 h 1392909"/>
                      <a:gd name="connsiteX16" fmla="*/ 878124 w 2612727"/>
                      <a:gd name="connsiteY16" fmla="*/ 1392909 h 1392909"/>
                      <a:gd name="connsiteX17" fmla="*/ 232156 w 2612727"/>
                      <a:gd name="connsiteY17" fmla="*/ 1392909 h 1392909"/>
                      <a:gd name="connsiteX18" fmla="*/ 0 w 2612727"/>
                      <a:gd name="connsiteY18" fmla="*/ 1160753 h 1392909"/>
                      <a:gd name="connsiteX19" fmla="*/ 0 w 2612727"/>
                      <a:gd name="connsiteY19" fmla="*/ 580379 h 1392909"/>
                      <a:gd name="connsiteX20" fmla="*/ 0 w 2612727"/>
                      <a:gd name="connsiteY20" fmla="*/ 232152 h 1392909"/>
                      <a:gd name="connsiteX21" fmla="*/ 0 w 2612727"/>
                      <a:gd name="connsiteY21" fmla="*/ 232152 h 1392909"/>
                      <a:gd name="connsiteX22" fmla="*/ 0 w 2612727"/>
                      <a:gd name="connsiteY22" fmla="*/ 232156 h 139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2727" h="1392909" fill="none" extrusionOk="0">
                        <a:moveTo>
                          <a:pt x="0" y="232156"/>
                        </a:moveTo>
                        <a:cubicBezTo>
                          <a:pt x="-5690" y="77383"/>
                          <a:pt x="90309" y="18192"/>
                          <a:pt x="232156" y="0"/>
                        </a:cubicBezTo>
                        <a:cubicBezTo>
                          <a:pt x="453630" y="28692"/>
                          <a:pt x="620114" y="7103"/>
                          <a:pt x="903962" y="0"/>
                        </a:cubicBezTo>
                        <a:cubicBezTo>
                          <a:pt x="1187810" y="-7103"/>
                          <a:pt x="1223465" y="15002"/>
                          <a:pt x="1524091" y="0"/>
                        </a:cubicBezTo>
                        <a:lnTo>
                          <a:pt x="1524091" y="0"/>
                        </a:lnTo>
                        <a:cubicBezTo>
                          <a:pt x="1719627" y="-22595"/>
                          <a:pt x="1889291" y="-22891"/>
                          <a:pt x="2177273" y="0"/>
                        </a:cubicBezTo>
                        <a:cubicBezTo>
                          <a:pt x="2231294" y="-637"/>
                          <a:pt x="2300994" y="5602"/>
                          <a:pt x="2380571" y="0"/>
                        </a:cubicBezTo>
                        <a:cubicBezTo>
                          <a:pt x="2521135" y="-609"/>
                          <a:pt x="2630166" y="99796"/>
                          <a:pt x="2612727" y="232156"/>
                        </a:cubicBezTo>
                        <a:lnTo>
                          <a:pt x="2612727" y="232152"/>
                        </a:lnTo>
                        <a:cubicBezTo>
                          <a:pt x="2699542" y="351269"/>
                          <a:pt x="2779547" y="439459"/>
                          <a:pt x="2883092" y="568126"/>
                        </a:cubicBezTo>
                        <a:cubicBezTo>
                          <a:pt x="2776317" y="563292"/>
                          <a:pt x="2735370" y="573493"/>
                          <a:pt x="2612727" y="580379"/>
                        </a:cubicBezTo>
                        <a:cubicBezTo>
                          <a:pt x="2595903" y="744758"/>
                          <a:pt x="2597251" y="943574"/>
                          <a:pt x="2612727" y="1160753"/>
                        </a:cubicBezTo>
                        <a:cubicBezTo>
                          <a:pt x="2599709" y="1303739"/>
                          <a:pt x="2527776" y="1390443"/>
                          <a:pt x="2380571" y="1392909"/>
                        </a:cubicBezTo>
                        <a:cubicBezTo>
                          <a:pt x="2322684" y="1387231"/>
                          <a:pt x="2224728" y="1398384"/>
                          <a:pt x="2177273" y="1392909"/>
                        </a:cubicBezTo>
                        <a:cubicBezTo>
                          <a:pt x="2019149" y="1407059"/>
                          <a:pt x="1693544" y="1384205"/>
                          <a:pt x="1524091" y="1392909"/>
                        </a:cubicBezTo>
                        <a:lnTo>
                          <a:pt x="1524091" y="1392909"/>
                        </a:lnTo>
                        <a:cubicBezTo>
                          <a:pt x="1231204" y="1387327"/>
                          <a:pt x="1117994" y="1384960"/>
                          <a:pt x="878124" y="1392909"/>
                        </a:cubicBezTo>
                        <a:cubicBezTo>
                          <a:pt x="638254" y="1400858"/>
                          <a:pt x="384038" y="1393304"/>
                          <a:pt x="232156" y="1392909"/>
                        </a:cubicBezTo>
                        <a:cubicBezTo>
                          <a:pt x="105697" y="1365131"/>
                          <a:pt x="250" y="1282659"/>
                          <a:pt x="0" y="1160753"/>
                        </a:cubicBezTo>
                        <a:cubicBezTo>
                          <a:pt x="-9828" y="1027545"/>
                          <a:pt x="-13175" y="793362"/>
                          <a:pt x="0" y="580379"/>
                        </a:cubicBezTo>
                        <a:cubicBezTo>
                          <a:pt x="-1665" y="446098"/>
                          <a:pt x="15170" y="369970"/>
                          <a:pt x="0" y="232152"/>
                        </a:cubicBezTo>
                        <a:lnTo>
                          <a:pt x="0" y="232152"/>
                        </a:lnTo>
                        <a:lnTo>
                          <a:pt x="0" y="232156"/>
                        </a:lnTo>
                        <a:close/>
                      </a:path>
                      <a:path w="2612727" h="1392909" stroke="0" extrusionOk="0">
                        <a:moveTo>
                          <a:pt x="0" y="232156"/>
                        </a:moveTo>
                        <a:cubicBezTo>
                          <a:pt x="15339" y="119812"/>
                          <a:pt x="110165" y="-29793"/>
                          <a:pt x="232156" y="0"/>
                        </a:cubicBezTo>
                        <a:cubicBezTo>
                          <a:pt x="359902" y="-27312"/>
                          <a:pt x="632836" y="-15160"/>
                          <a:pt x="839365" y="0"/>
                        </a:cubicBezTo>
                        <a:cubicBezTo>
                          <a:pt x="1045894" y="15160"/>
                          <a:pt x="1284491" y="23658"/>
                          <a:pt x="1524091" y="0"/>
                        </a:cubicBezTo>
                        <a:lnTo>
                          <a:pt x="1524091" y="0"/>
                        </a:lnTo>
                        <a:cubicBezTo>
                          <a:pt x="1687189" y="-29983"/>
                          <a:pt x="1922407" y="2240"/>
                          <a:pt x="2177273" y="0"/>
                        </a:cubicBezTo>
                        <a:cubicBezTo>
                          <a:pt x="2239788" y="4035"/>
                          <a:pt x="2339519" y="-7586"/>
                          <a:pt x="2380571" y="0"/>
                        </a:cubicBezTo>
                        <a:cubicBezTo>
                          <a:pt x="2518291" y="5895"/>
                          <a:pt x="2612588" y="89232"/>
                          <a:pt x="2612727" y="232156"/>
                        </a:cubicBezTo>
                        <a:lnTo>
                          <a:pt x="2612727" y="232152"/>
                        </a:lnTo>
                        <a:cubicBezTo>
                          <a:pt x="2710816" y="361045"/>
                          <a:pt x="2807897" y="447158"/>
                          <a:pt x="2883092" y="568126"/>
                        </a:cubicBezTo>
                        <a:cubicBezTo>
                          <a:pt x="2783783" y="569063"/>
                          <a:pt x="2713721" y="573826"/>
                          <a:pt x="2612727" y="580379"/>
                        </a:cubicBezTo>
                        <a:cubicBezTo>
                          <a:pt x="2602836" y="821163"/>
                          <a:pt x="2640891" y="933454"/>
                          <a:pt x="2612727" y="1160753"/>
                        </a:cubicBezTo>
                        <a:cubicBezTo>
                          <a:pt x="2614804" y="1291180"/>
                          <a:pt x="2514343" y="1370224"/>
                          <a:pt x="2380571" y="1392909"/>
                        </a:cubicBezTo>
                        <a:cubicBezTo>
                          <a:pt x="2287067" y="1394882"/>
                          <a:pt x="2255816" y="1393750"/>
                          <a:pt x="2177273" y="1392909"/>
                        </a:cubicBezTo>
                        <a:cubicBezTo>
                          <a:pt x="1995703" y="1361530"/>
                          <a:pt x="1731469" y="1369560"/>
                          <a:pt x="1524091" y="1392909"/>
                        </a:cubicBezTo>
                        <a:lnTo>
                          <a:pt x="1524091" y="1392909"/>
                        </a:lnTo>
                        <a:cubicBezTo>
                          <a:pt x="1383867" y="1406983"/>
                          <a:pt x="1083565" y="1373025"/>
                          <a:pt x="878124" y="1392909"/>
                        </a:cubicBezTo>
                        <a:cubicBezTo>
                          <a:pt x="672683" y="1412793"/>
                          <a:pt x="526757" y="1370797"/>
                          <a:pt x="232156" y="1392909"/>
                        </a:cubicBezTo>
                        <a:cubicBezTo>
                          <a:pt x="106881" y="1424380"/>
                          <a:pt x="-13922" y="1295080"/>
                          <a:pt x="0" y="1160753"/>
                        </a:cubicBezTo>
                        <a:cubicBezTo>
                          <a:pt x="-21484" y="906135"/>
                          <a:pt x="-817" y="818667"/>
                          <a:pt x="0" y="580379"/>
                        </a:cubicBezTo>
                        <a:cubicBezTo>
                          <a:pt x="-8947" y="477952"/>
                          <a:pt x="-13009" y="374090"/>
                          <a:pt x="0" y="232152"/>
                        </a:cubicBezTo>
                        <a:lnTo>
                          <a:pt x="0" y="232152"/>
                        </a:lnTo>
                        <a:lnTo>
                          <a:pt x="0" y="232156"/>
                        </a:lnTo>
                        <a:close/>
                      </a:path>
                    </a:pathLst>
                  </a:custGeom>
                  <ask:type>
                    <ask:lineSketchNone/>
                  </ask:type>
                </ask:lineSketchStyleProps>
              </a:ext>
            </a:extLst>
          </a:ln>
          <a:effectLst/>
        </p:spPr>
        <p:txBody>
          <a:bodyPr wrap="square" lIns="90000" tIns="90000" rIns="90000" bIns="90000" anchor="ctr" anchorCtr="0">
            <a:noAutofit/>
          </a:bodyPr>
          <a:lstStyle/>
          <a:p>
            <a:pPr algn="ctr"/>
            <a:r>
              <a:rPr lang="en-GB" sz="1400" b="1" spc="50" dirty="0">
                <a:latin typeface="Century Gothic" panose="020B0502020202020204" pitchFamily="34" charset="0"/>
              </a:rPr>
              <a:t>More positive media representation has helped me understand some of the ways I can support.</a:t>
            </a:r>
            <a:endParaRPr lang="en-GB" sz="1400" b="1" i="0" spc="50" dirty="0">
              <a:effectLst/>
              <a:latin typeface="Century Gothic" panose="020B0502020202020204" pitchFamily="34" charset="0"/>
            </a:endParaRPr>
          </a:p>
        </p:txBody>
      </p:sp>
      <p:sp>
        <p:nvSpPr>
          <p:cNvPr id="3" name="TextBox 2">
            <a:extLst>
              <a:ext uri="{FF2B5EF4-FFF2-40B4-BE49-F238E27FC236}">
                <a16:creationId xmlns:a16="http://schemas.microsoft.com/office/drawing/2014/main" id="{9AEA3322-5465-6304-B459-5BF66ED984BA}"/>
              </a:ext>
            </a:extLst>
          </p:cNvPr>
          <p:cNvSpPr txBox="1"/>
          <p:nvPr/>
        </p:nvSpPr>
        <p:spPr>
          <a:xfrm flipH="1">
            <a:off x="6264663" y="3501222"/>
            <a:ext cx="2592000" cy="1656000"/>
          </a:xfrm>
          <a:prstGeom prst="wedgeRoundRectCallout">
            <a:avLst>
              <a:gd name="adj1" fmla="val 33262"/>
              <a:gd name="adj2" fmla="val -57405"/>
              <a:gd name="adj3" fmla="val 16667"/>
            </a:avLst>
          </a:prstGeom>
          <a:solidFill>
            <a:schemeClr val="bg1"/>
          </a:solidFill>
          <a:ln w="19050">
            <a:solidFill>
              <a:schemeClr val="accent2"/>
            </a:solidFill>
            <a:extLst>
              <a:ext uri="{C807C97D-BFC1-408E-A445-0C87EB9F89A2}">
                <ask:lineSketchStyleProps xmlns:ask="http://schemas.microsoft.com/office/drawing/2018/sketchyshapes" sd="4154467042">
                  <a:custGeom>
                    <a:avLst/>
                    <a:gdLst>
                      <a:gd name="connsiteX0" fmla="*/ 0 w 2612727"/>
                      <a:gd name="connsiteY0" fmla="*/ 232156 h 1392909"/>
                      <a:gd name="connsiteX1" fmla="*/ 232156 w 2612727"/>
                      <a:gd name="connsiteY1" fmla="*/ 0 h 1392909"/>
                      <a:gd name="connsiteX2" fmla="*/ 903962 w 2612727"/>
                      <a:gd name="connsiteY2" fmla="*/ 0 h 1392909"/>
                      <a:gd name="connsiteX3" fmla="*/ 1524091 w 2612727"/>
                      <a:gd name="connsiteY3" fmla="*/ 0 h 1392909"/>
                      <a:gd name="connsiteX4" fmla="*/ 1524091 w 2612727"/>
                      <a:gd name="connsiteY4" fmla="*/ 0 h 1392909"/>
                      <a:gd name="connsiteX5" fmla="*/ 2177273 w 2612727"/>
                      <a:gd name="connsiteY5" fmla="*/ 0 h 1392909"/>
                      <a:gd name="connsiteX6" fmla="*/ 2380571 w 2612727"/>
                      <a:gd name="connsiteY6" fmla="*/ 0 h 1392909"/>
                      <a:gd name="connsiteX7" fmla="*/ 2612727 w 2612727"/>
                      <a:gd name="connsiteY7" fmla="*/ 232156 h 1392909"/>
                      <a:gd name="connsiteX8" fmla="*/ 2612727 w 2612727"/>
                      <a:gd name="connsiteY8" fmla="*/ 232152 h 1392909"/>
                      <a:gd name="connsiteX9" fmla="*/ 2883092 w 2612727"/>
                      <a:gd name="connsiteY9" fmla="*/ 568126 h 1392909"/>
                      <a:gd name="connsiteX10" fmla="*/ 2612727 w 2612727"/>
                      <a:gd name="connsiteY10" fmla="*/ 580379 h 1392909"/>
                      <a:gd name="connsiteX11" fmla="*/ 2612727 w 2612727"/>
                      <a:gd name="connsiteY11" fmla="*/ 1160753 h 1392909"/>
                      <a:gd name="connsiteX12" fmla="*/ 2380571 w 2612727"/>
                      <a:gd name="connsiteY12" fmla="*/ 1392909 h 1392909"/>
                      <a:gd name="connsiteX13" fmla="*/ 2177273 w 2612727"/>
                      <a:gd name="connsiteY13" fmla="*/ 1392909 h 1392909"/>
                      <a:gd name="connsiteX14" fmla="*/ 1524091 w 2612727"/>
                      <a:gd name="connsiteY14" fmla="*/ 1392909 h 1392909"/>
                      <a:gd name="connsiteX15" fmla="*/ 1524091 w 2612727"/>
                      <a:gd name="connsiteY15" fmla="*/ 1392909 h 1392909"/>
                      <a:gd name="connsiteX16" fmla="*/ 878124 w 2612727"/>
                      <a:gd name="connsiteY16" fmla="*/ 1392909 h 1392909"/>
                      <a:gd name="connsiteX17" fmla="*/ 232156 w 2612727"/>
                      <a:gd name="connsiteY17" fmla="*/ 1392909 h 1392909"/>
                      <a:gd name="connsiteX18" fmla="*/ 0 w 2612727"/>
                      <a:gd name="connsiteY18" fmla="*/ 1160753 h 1392909"/>
                      <a:gd name="connsiteX19" fmla="*/ 0 w 2612727"/>
                      <a:gd name="connsiteY19" fmla="*/ 580379 h 1392909"/>
                      <a:gd name="connsiteX20" fmla="*/ 0 w 2612727"/>
                      <a:gd name="connsiteY20" fmla="*/ 232152 h 1392909"/>
                      <a:gd name="connsiteX21" fmla="*/ 0 w 2612727"/>
                      <a:gd name="connsiteY21" fmla="*/ 232152 h 1392909"/>
                      <a:gd name="connsiteX22" fmla="*/ 0 w 2612727"/>
                      <a:gd name="connsiteY22" fmla="*/ 232156 h 139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2727" h="1392909" fill="none" extrusionOk="0">
                        <a:moveTo>
                          <a:pt x="0" y="232156"/>
                        </a:moveTo>
                        <a:cubicBezTo>
                          <a:pt x="-5690" y="77383"/>
                          <a:pt x="90309" y="18192"/>
                          <a:pt x="232156" y="0"/>
                        </a:cubicBezTo>
                        <a:cubicBezTo>
                          <a:pt x="453630" y="28692"/>
                          <a:pt x="620114" y="7103"/>
                          <a:pt x="903962" y="0"/>
                        </a:cubicBezTo>
                        <a:cubicBezTo>
                          <a:pt x="1187810" y="-7103"/>
                          <a:pt x="1223465" y="15002"/>
                          <a:pt x="1524091" y="0"/>
                        </a:cubicBezTo>
                        <a:lnTo>
                          <a:pt x="1524091" y="0"/>
                        </a:lnTo>
                        <a:cubicBezTo>
                          <a:pt x="1719627" y="-22595"/>
                          <a:pt x="1889291" y="-22891"/>
                          <a:pt x="2177273" y="0"/>
                        </a:cubicBezTo>
                        <a:cubicBezTo>
                          <a:pt x="2231294" y="-637"/>
                          <a:pt x="2300994" y="5602"/>
                          <a:pt x="2380571" y="0"/>
                        </a:cubicBezTo>
                        <a:cubicBezTo>
                          <a:pt x="2521135" y="-609"/>
                          <a:pt x="2630166" y="99796"/>
                          <a:pt x="2612727" y="232156"/>
                        </a:cubicBezTo>
                        <a:lnTo>
                          <a:pt x="2612727" y="232152"/>
                        </a:lnTo>
                        <a:cubicBezTo>
                          <a:pt x="2699542" y="351269"/>
                          <a:pt x="2779547" y="439459"/>
                          <a:pt x="2883092" y="568126"/>
                        </a:cubicBezTo>
                        <a:cubicBezTo>
                          <a:pt x="2776317" y="563292"/>
                          <a:pt x="2735370" y="573493"/>
                          <a:pt x="2612727" y="580379"/>
                        </a:cubicBezTo>
                        <a:cubicBezTo>
                          <a:pt x="2595903" y="744758"/>
                          <a:pt x="2597251" y="943574"/>
                          <a:pt x="2612727" y="1160753"/>
                        </a:cubicBezTo>
                        <a:cubicBezTo>
                          <a:pt x="2599709" y="1303739"/>
                          <a:pt x="2527776" y="1390443"/>
                          <a:pt x="2380571" y="1392909"/>
                        </a:cubicBezTo>
                        <a:cubicBezTo>
                          <a:pt x="2322684" y="1387231"/>
                          <a:pt x="2224728" y="1398384"/>
                          <a:pt x="2177273" y="1392909"/>
                        </a:cubicBezTo>
                        <a:cubicBezTo>
                          <a:pt x="2019149" y="1407059"/>
                          <a:pt x="1693544" y="1384205"/>
                          <a:pt x="1524091" y="1392909"/>
                        </a:cubicBezTo>
                        <a:lnTo>
                          <a:pt x="1524091" y="1392909"/>
                        </a:lnTo>
                        <a:cubicBezTo>
                          <a:pt x="1231204" y="1387327"/>
                          <a:pt x="1117994" y="1384960"/>
                          <a:pt x="878124" y="1392909"/>
                        </a:cubicBezTo>
                        <a:cubicBezTo>
                          <a:pt x="638254" y="1400858"/>
                          <a:pt x="384038" y="1393304"/>
                          <a:pt x="232156" y="1392909"/>
                        </a:cubicBezTo>
                        <a:cubicBezTo>
                          <a:pt x="105697" y="1365131"/>
                          <a:pt x="250" y="1282659"/>
                          <a:pt x="0" y="1160753"/>
                        </a:cubicBezTo>
                        <a:cubicBezTo>
                          <a:pt x="-9828" y="1027545"/>
                          <a:pt x="-13175" y="793362"/>
                          <a:pt x="0" y="580379"/>
                        </a:cubicBezTo>
                        <a:cubicBezTo>
                          <a:pt x="-1665" y="446098"/>
                          <a:pt x="15170" y="369970"/>
                          <a:pt x="0" y="232152"/>
                        </a:cubicBezTo>
                        <a:lnTo>
                          <a:pt x="0" y="232152"/>
                        </a:lnTo>
                        <a:lnTo>
                          <a:pt x="0" y="232156"/>
                        </a:lnTo>
                        <a:close/>
                      </a:path>
                      <a:path w="2612727" h="1392909" stroke="0" extrusionOk="0">
                        <a:moveTo>
                          <a:pt x="0" y="232156"/>
                        </a:moveTo>
                        <a:cubicBezTo>
                          <a:pt x="15339" y="119812"/>
                          <a:pt x="110165" y="-29793"/>
                          <a:pt x="232156" y="0"/>
                        </a:cubicBezTo>
                        <a:cubicBezTo>
                          <a:pt x="359902" y="-27312"/>
                          <a:pt x="632836" y="-15160"/>
                          <a:pt x="839365" y="0"/>
                        </a:cubicBezTo>
                        <a:cubicBezTo>
                          <a:pt x="1045894" y="15160"/>
                          <a:pt x="1284491" y="23658"/>
                          <a:pt x="1524091" y="0"/>
                        </a:cubicBezTo>
                        <a:lnTo>
                          <a:pt x="1524091" y="0"/>
                        </a:lnTo>
                        <a:cubicBezTo>
                          <a:pt x="1687189" y="-29983"/>
                          <a:pt x="1922407" y="2240"/>
                          <a:pt x="2177273" y="0"/>
                        </a:cubicBezTo>
                        <a:cubicBezTo>
                          <a:pt x="2239788" y="4035"/>
                          <a:pt x="2339519" y="-7586"/>
                          <a:pt x="2380571" y="0"/>
                        </a:cubicBezTo>
                        <a:cubicBezTo>
                          <a:pt x="2518291" y="5895"/>
                          <a:pt x="2612588" y="89232"/>
                          <a:pt x="2612727" y="232156"/>
                        </a:cubicBezTo>
                        <a:lnTo>
                          <a:pt x="2612727" y="232152"/>
                        </a:lnTo>
                        <a:cubicBezTo>
                          <a:pt x="2710816" y="361045"/>
                          <a:pt x="2807897" y="447158"/>
                          <a:pt x="2883092" y="568126"/>
                        </a:cubicBezTo>
                        <a:cubicBezTo>
                          <a:pt x="2783783" y="569063"/>
                          <a:pt x="2713721" y="573826"/>
                          <a:pt x="2612727" y="580379"/>
                        </a:cubicBezTo>
                        <a:cubicBezTo>
                          <a:pt x="2602836" y="821163"/>
                          <a:pt x="2640891" y="933454"/>
                          <a:pt x="2612727" y="1160753"/>
                        </a:cubicBezTo>
                        <a:cubicBezTo>
                          <a:pt x="2614804" y="1291180"/>
                          <a:pt x="2514343" y="1370224"/>
                          <a:pt x="2380571" y="1392909"/>
                        </a:cubicBezTo>
                        <a:cubicBezTo>
                          <a:pt x="2287067" y="1394882"/>
                          <a:pt x="2255816" y="1393750"/>
                          <a:pt x="2177273" y="1392909"/>
                        </a:cubicBezTo>
                        <a:cubicBezTo>
                          <a:pt x="1995703" y="1361530"/>
                          <a:pt x="1731469" y="1369560"/>
                          <a:pt x="1524091" y="1392909"/>
                        </a:cubicBezTo>
                        <a:lnTo>
                          <a:pt x="1524091" y="1392909"/>
                        </a:lnTo>
                        <a:cubicBezTo>
                          <a:pt x="1383867" y="1406983"/>
                          <a:pt x="1083565" y="1373025"/>
                          <a:pt x="878124" y="1392909"/>
                        </a:cubicBezTo>
                        <a:cubicBezTo>
                          <a:pt x="672683" y="1412793"/>
                          <a:pt x="526757" y="1370797"/>
                          <a:pt x="232156" y="1392909"/>
                        </a:cubicBezTo>
                        <a:cubicBezTo>
                          <a:pt x="106881" y="1424380"/>
                          <a:pt x="-13922" y="1295080"/>
                          <a:pt x="0" y="1160753"/>
                        </a:cubicBezTo>
                        <a:cubicBezTo>
                          <a:pt x="-21484" y="906135"/>
                          <a:pt x="-817" y="818667"/>
                          <a:pt x="0" y="580379"/>
                        </a:cubicBezTo>
                        <a:cubicBezTo>
                          <a:pt x="-8947" y="477952"/>
                          <a:pt x="-13009" y="374090"/>
                          <a:pt x="0" y="232152"/>
                        </a:cubicBezTo>
                        <a:lnTo>
                          <a:pt x="0" y="232152"/>
                        </a:lnTo>
                        <a:lnTo>
                          <a:pt x="0" y="232156"/>
                        </a:lnTo>
                        <a:close/>
                      </a:path>
                    </a:pathLst>
                  </a:custGeom>
                  <ask:type>
                    <ask:lineSketchNone/>
                  </ask:type>
                </ask:lineSketchStyleProps>
              </a:ext>
            </a:extLst>
          </a:ln>
          <a:effectLst/>
        </p:spPr>
        <p:txBody>
          <a:bodyPr wrap="square" lIns="90000" tIns="90000" rIns="90000" bIns="90000" anchor="ctr" anchorCtr="0">
            <a:noAutofit/>
          </a:bodyPr>
          <a:lstStyle/>
          <a:p>
            <a:pPr algn="ctr"/>
            <a:r>
              <a:rPr lang="en-GB" sz="1400" b="1" i="0" spc="50" dirty="0">
                <a:effectLst/>
                <a:latin typeface="Century Gothic" panose="020B0502020202020204" pitchFamily="34" charset="0"/>
              </a:rPr>
              <a:t>I worry that I can’t put </a:t>
            </a:r>
            <a:r>
              <a:rPr lang="en-GB" sz="1400" b="1" spc="50" dirty="0">
                <a:latin typeface="Century Gothic" panose="020B0502020202020204" pitchFamily="34" charset="0"/>
              </a:rPr>
              <a:t>myself in someone else's shoes and truly understand the best ways to support them. </a:t>
            </a:r>
            <a:endParaRPr lang="en-GB" sz="1400" i="0" spc="50" dirty="0">
              <a:effectLst/>
              <a:latin typeface="Century Gothic" panose="020B0502020202020204" pitchFamily="34" charset="0"/>
            </a:endParaRPr>
          </a:p>
        </p:txBody>
      </p:sp>
      <p:sp>
        <p:nvSpPr>
          <p:cNvPr id="4" name="Rectangle 3">
            <a:extLst>
              <a:ext uri="{FF2B5EF4-FFF2-40B4-BE49-F238E27FC236}">
                <a16:creationId xmlns:a16="http://schemas.microsoft.com/office/drawing/2014/main" id="{15970EEB-ADBF-5B46-68A8-529C89742D92}"/>
              </a:ext>
            </a:extLst>
          </p:cNvPr>
          <p:cNvSpPr/>
          <p:nvPr/>
        </p:nvSpPr>
        <p:spPr>
          <a:xfrm>
            <a:off x="-2728" y="5589586"/>
            <a:ext cx="9146728" cy="971551"/>
          </a:xfrm>
          <a:prstGeom prst="rect">
            <a:avLst/>
          </a:prstGeom>
          <a:gradFill>
            <a:gsLst>
              <a:gs pos="60000">
                <a:srgbClr val="BD60EF"/>
              </a:gs>
              <a:gs pos="40000">
                <a:srgbClr val="80A0F2"/>
              </a:gs>
              <a:gs pos="10000">
                <a:srgbClr val="97E8D7"/>
              </a:gs>
              <a:gs pos="100000">
                <a:srgbClr val="E52C4C"/>
              </a:gs>
            </a:gsLst>
            <a:lin ang="0" scaled="0"/>
          </a:gra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spc="50" baseline="0" dirty="0">
                <a:solidFill>
                  <a:schemeClr val="bg1"/>
                </a:solidFill>
                <a:latin typeface="Century Gothic" panose="020B0502020202020204" pitchFamily="34" charset="0"/>
              </a:rPr>
              <a:t>We will be sharing your thoughts on this topic with Just Like Us, The Proud Trust, Stonewall, LGBT Foundation, </a:t>
            </a:r>
            <a:r>
              <a:rPr lang="en-GB" sz="1600" b="1" spc="50" baseline="0" dirty="0" err="1">
                <a:solidFill>
                  <a:schemeClr val="bg1"/>
                </a:solidFill>
                <a:latin typeface="Century Gothic" panose="020B0502020202020204" pitchFamily="34" charset="0"/>
              </a:rPr>
              <a:t>MindOut</a:t>
            </a:r>
            <a:r>
              <a:rPr lang="en-GB" sz="1600" b="1" spc="50" baseline="0" dirty="0">
                <a:solidFill>
                  <a:schemeClr val="bg1"/>
                </a:solidFill>
                <a:latin typeface="Century Gothic" panose="020B0502020202020204" pitchFamily="34" charset="0"/>
              </a:rPr>
              <a:t> &amp; Gendered Intelligence. </a:t>
            </a:r>
            <a:endParaRPr lang="en-GB" sz="1600" b="0" spc="50" baseline="0" dirty="0">
              <a:solidFill>
                <a:schemeClr val="bg1"/>
              </a:solidFill>
              <a:latin typeface="Century Gothic" panose="020B0502020202020204" pitchFamily="34" charset="0"/>
            </a:endParaRPr>
          </a:p>
          <a:p>
            <a:pPr algn="ctr"/>
            <a:r>
              <a:rPr lang="en-GB" sz="1600" b="0" spc="50" baseline="0" dirty="0">
                <a:solidFill>
                  <a:schemeClr val="bg1"/>
                </a:solidFill>
                <a:latin typeface="Century Gothic" panose="020B0502020202020204" pitchFamily="34" charset="0"/>
              </a:rPr>
              <a:t>Log in to your VotesforSchools account to submit your vote and leave a comment.</a:t>
            </a:r>
          </a:p>
        </p:txBody>
      </p:sp>
      <p:sp>
        <p:nvSpPr>
          <p:cNvPr id="5" name="TextBox 4">
            <a:extLst>
              <a:ext uri="{FF2B5EF4-FFF2-40B4-BE49-F238E27FC236}">
                <a16:creationId xmlns:a16="http://schemas.microsoft.com/office/drawing/2014/main" id="{EF42411E-0C9F-3FF5-C825-B15902FEAB5F}"/>
              </a:ext>
            </a:extLst>
          </p:cNvPr>
          <p:cNvSpPr txBox="1"/>
          <p:nvPr/>
        </p:nvSpPr>
        <p:spPr>
          <a:xfrm>
            <a:off x="287337" y="296862"/>
            <a:ext cx="8569326"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300" b="1" spc="50" baseline="0" dirty="0">
                <a:solidFill>
                  <a:schemeClr val="bg1"/>
                </a:solidFill>
                <a:latin typeface="Century Gothic" panose="020B0502020202020204" pitchFamily="34" charset="0"/>
              </a:rPr>
              <a:t>Now’s your chance to vote on: “Would you know how to support a friend who came out as trans or non-binary?”</a:t>
            </a:r>
          </a:p>
        </p:txBody>
      </p:sp>
      <p:sp>
        <p:nvSpPr>
          <p:cNvPr id="6" name="TextBox 5">
            <a:extLst>
              <a:ext uri="{FF2B5EF4-FFF2-40B4-BE49-F238E27FC236}">
                <a16:creationId xmlns:a16="http://schemas.microsoft.com/office/drawing/2014/main" id="{0CDD30EC-A38B-2724-9877-EB5A883ED9DB}"/>
              </a:ext>
            </a:extLst>
          </p:cNvPr>
          <p:cNvSpPr txBox="1"/>
          <p:nvPr/>
        </p:nvSpPr>
        <p:spPr>
          <a:xfrm>
            <a:off x="6264663" y="1456373"/>
            <a:ext cx="2592000" cy="1656000"/>
          </a:xfrm>
          <a:prstGeom prst="wedgeRoundRectCallout">
            <a:avLst>
              <a:gd name="adj1" fmla="val 33008"/>
              <a:gd name="adj2" fmla="val 57649"/>
              <a:gd name="adj3" fmla="val 16667"/>
            </a:avLst>
          </a:prstGeom>
          <a:solidFill>
            <a:schemeClr val="bg1"/>
          </a:solidFill>
          <a:ln w="19050">
            <a:solidFill>
              <a:schemeClr val="accent1"/>
            </a:solidFill>
            <a:extLst>
              <a:ext uri="{C807C97D-BFC1-408E-A445-0C87EB9F89A2}">
                <ask:lineSketchStyleProps xmlns:ask="http://schemas.microsoft.com/office/drawing/2018/sketchyshapes" sd="4154467042">
                  <a:custGeom>
                    <a:avLst/>
                    <a:gdLst>
                      <a:gd name="connsiteX0" fmla="*/ 0 w 2612727"/>
                      <a:gd name="connsiteY0" fmla="*/ 232156 h 1392909"/>
                      <a:gd name="connsiteX1" fmla="*/ 232156 w 2612727"/>
                      <a:gd name="connsiteY1" fmla="*/ 0 h 1392909"/>
                      <a:gd name="connsiteX2" fmla="*/ 903962 w 2612727"/>
                      <a:gd name="connsiteY2" fmla="*/ 0 h 1392909"/>
                      <a:gd name="connsiteX3" fmla="*/ 1524091 w 2612727"/>
                      <a:gd name="connsiteY3" fmla="*/ 0 h 1392909"/>
                      <a:gd name="connsiteX4" fmla="*/ 1524091 w 2612727"/>
                      <a:gd name="connsiteY4" fmla="*/ 0 h 1392909"/>
                      <a:gd name="connsiteX5" fmla="*/ 2177273 w 2612727"/>
                      <a:gd name="connsiteY5" fmla="*/ 0 h 1392909"/>
                      <a:gd name="connsiteX6" fmla="*/ 2380571 w 2612727"/>
                      <a:gd name="connsiteY6" fmla="*/ 0 h 1392909"/>
                      <a:gd name="connsiteX7" fmla="*/ 2612727 w 2612727"/>
                      <a:gd name="connsiteY7" fmla="*/ 232156 h 1392909"/>
                      <a:gd name="connsiteX8" fmla="*/ 2612727 w 2612727"/>
                      <a:gd name="connsiteY8" fmla="*/ 232152 h 1392909"/>
                      <a:gd name="connsiteX9" fmla="*/ 2883092 w 2612727"/>
                      <a:gd name="connsiteY9" fmla="*/ 568126 h 1392909"/>
                      <a:gd name="connsiteX10" fmla="*/ 2612727 w 2612727"/>
                      <a:gd name="connsiteY10" fmla="*/ 580379 h 1392909"/>
                      <a:gd name="connsiteX11" fmla="*/ 2612727 w 2612727"/>
                      <a:gd name="connsiteY11" fmla="*/ 1160753 h 1392909"/>
                      <a:gd name="connsiteX12" fmla="*/ 2380571 w 2612727"/>
                      <a:gd name="connsiteY12" fmla="*/ 1392909 h 1392909"/>
                      <a:gd name="connsiteX13" fmla="*/ 2177273 w 2612727"/>
                      <a:gd name="connsiteY13" fmla="*/ 1392909 h 1392909"/>
                      <a:gd name="connsiteX14" fmla="*/ 1524091 w 2612727"/>
                      <a:gd name="connsiteY14" fmla="*/ 1392909 h 1392909"/>
                      <a:gd name="connsiteX15" fmla="*/ 1524091 w 2612727"/>
                      <a:gd name="connsiteY15" fmla="*/ 1392909 h 1392909"/>
                      <a:gd name="connsiteX16" fmla="*/ 878124 w 2612727"/>
                      <a:gd name="connsiteY16" fmla="*/ 1392909 h 1392909"/>
                      <a:gd name="connsiteX17" fmla="*/ 232156 w 2612727"/>
                      <a:gd name="connsiteY17" fmla="*/ 1392909 h 1392909"/>
                      <a:gd name="connsiteX18" fmla="*/ 0 w 2612727"/>
                      <a:gd name="connsiteY18" fmla="*/ 1160753 h 1392909"/>
                      <a:gd name="connsiteX19" fmla="*/ 0 w 2612727"/>
                      <a:gd name="connsiteY19" fmla="*/ 580379 h 1392909"/>
                      <a:gd name="connsiteX20" fmla="*/ 0 w 2612727"/>
                      <a:gd name="connsiteY20" fmla="*/ 232152 h 1392909"/>
                      <a:gd name="connsiteX21" fmla="*/ 0 w 2612727"/>
                      <a:gd name="connsiteY21" fmla="*/ 232152 h 1392909"/>
                      <a:gd name="connsiteX22" fmla="*/ 0 w 2612727"/>
                      <a:gd name="connsiteY22" fmla="*/ 232156 h 139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2727" h="1392909" fill="none" extrusionOk="0">
                        <a:moveTo>
                          <a:pt x="0" y="232156"/>
                        </a:moveTo>
                        <a:cubicBezTo>
                          <a:pt x="-5690" y="77383"/>
                          <a:pt x="90309" y="18192"/>
                          <a:pt x="232156" y="0"/>
                        </a:cubicBezTo>
                        <a:cubicBezTo>
                          <a:pt x="453630" y="28692"/>
                          <a:pt x="620114" y="7103"/>
                          <a:pt x="903962" y="0"/>
                        </a:cubicBezTo>
                        <a:cubicBezTo>
                          <a:pt x="1187810" y="-7103"/>
                          <a:pt x="1223465" y="15002"/>
                          <a:pt x="1524091" y="0"/>
                        </a:cubicBezTo>
                        <a:lnTo>
                          <a:pt x="1524091" y="0"/>
                        </a:lnTo>
                        <a:cubicBezTo>
                          <a:pt x="1719627" y="-22595"/>
                          <a:pt x="1889291" y="-22891"/>
                          <a:pt x="2177273" y="0"/>
                        </a:cubicBezTo>
                        <a:cubicBezTo>
                          <a:pt x="2231294" y="-637"/>
                          <a:pt x="2300994" y="5602"/>
                          <a:pt x="2380571" y="0"/>
                        </a:cubicBezTo>
                        <a:cubicBezTo>
                          <a:pt x="2521135" y="-609"/>
                          <a:pt x="2630166" y="99796"/>
                          <a:pt x="2612727" y="232156"/>
                        </a:cubicBezTo>
                        <a:lnTo>
                          <a:pt x="2612727" y="232152"/>
                        </a:lnTo>
                        <a:cubicBezTo>
                          <a:pt x="2699542" y="351269"/>
                          <a:pt x="2779547" y="439459"/>
                          <a:pt x="2883092" y="568126"/>
                        </a:cubicBezTo>
                        <a:cubicBezTo>
                          <a:pt x="2776317" y="563292"/>
                          <a:pt x="2735370" y="573493"/>
                          <a:pt x="2612727" y="580379"/>
                        </a:cubicBezTo>
                        <a:cubicBezTo>
                          <a:pt x="2595903" y="744758"/>
                          <a:pt x="2597251" y="943574"/>
                          <a:pt x="2612727" y="1160753"/>
                        </a:cubicBezTo>
                        <a:cubicBezTo>
                          <a:pt x="2599709" y="1303739"/>
                          <a:pt x="2527776" y="1390443"/>
                          <a:pt x="2380571" y="1392909"/>
                        </a:cubicBezTo>
                        <a:cubicBezTo>
                          <a:pt x="2322684" y="1387231"/>
                          <a:pt x="2224728" y="1398384"/>
                          <a:pt x="2177273" y="1392909"/>
                        </a:cubicBezTo>
                        <a:cubicBezTo>
                          <a:pt x="2019149" y="1407059"/>
                          <a:pt x="1693544" y="1384205"/>
                          <a:pt x="1524091" y="1392909"/>
                        </a:cubicBezTo>
                        <a:lnTo>
                          <a:pt x="1524091" y="1392909"/>
                        </a:lnTo>
                        <a:cubicBezTo>
                          <a:pt x="1231204" y="1387327"/>
                          <a:pt x="1117994" y="1384960"/>
                          <a:pt x="878124" y="1392909"/>
                        </a:cubicBezTo>
                        <a:cubicBezTo>
                          <a:pt x="638254" y="1400858"/>
                          <a:pt x="384038" y="1393304"/>
                          <a:pt x="232156" y="1392909"/>
                        </a:cubicBezTo>
                        <a:cubicBezTo>
                          <a:pt x="105697" y="1365131"/>
                          <a:pt x="250" y="1282659"/>
                          <a:pt x="0" y="1160753"/>
                        </a:cubicBezTo>
                        <a:cubicBezTo>
                          <a:pt x="-9828" y="1027545"/>
                          <a:pt x="-13175" y="793362"/>
                          <a:pt x="0" y="580379"/>
                        </a:cubicBezTo>
                        <a:cubicBezTo>
                          <a:pt x="-1665" y="446098"/>
                          <a:pt x="15170" y="369970"/>
                          <a:pt x="0" y="232152"/>
                        </a:cubicBezTo>
                        <a:lnTo>
                          <a:pt x="0" y="232152"/>
                        </a:lnTo>
                        <a:lnTo>
                          <a:pt x="0" y="232156"/>
                        </a:lnTo>
                        <a:close/>
                      </a:path>
                      <a:path w="2612727" h="1392909" stroke="0" extrusionOk="0">
                        <a:moveTo>
                          <a:pt x="0" y="232156"/>
                        </a:moveTo>
                        <a:cubicBezTo>
                          <a:pt x="15339" y="119812"/>
                          <a:pt x="110165" y="-29793"/>
                          <a:pt x="232156" y="0"/>
                        </a:cubicBezTo>
                        <a:cubicBezTo>
                          <a:pt x="359902" y="-27312"/>
                          <a:pt x="632836" y="-15160"/>
                          <a:pt x="839365" y="0"/>
                        </a:cubicBezTo>
                        <a:cubicBezTo>
                          <a:pt x="1045894" y="15160"/>
                          <a:pt x="1284491" y="23658"/>
                          <a:pt x="1524091" y="0"/>
                        </a:cubicBezTo>
                        <a:lnTo>
                          <a:pt x="1524091" y="0"/>
                        </a:lnTo>
                        <a:cubicBezTo>
                          <a:pt x="1687189" y="-29983"/>
                          <a:pt x="1922407" y="2240"/>
                          <a:pt x="2177273" y="0"/>
                        </a:cubicBezTo>
                        <a:cubicBezTo>
                          <a:pt x="2239788" y="4035"/>
                          <a:pt x="2339519" y="-7586"/>
                          <a:pt x="2380571" y="0"/>
                        </a:cubicBezTo>
                        <a:cubicBezTo>
                          <a:pt x="2518291" y="5895"/>
                          <a:pt x="2612588" y="89232"/>
                          <a:pt x="2612727" y="232156"/>
                        </a:cubicBezTo>
                        <a:lnTo>
                          <a:pt x="2612727" y="232152"/>
                        </a:lnTo>
                        <a:cubicBezTo>
                          <a:pt x="2710816" y="361045"/>
                          <a:pt x="2807897" y="447158"/>
                          <a:pt x="2883092" y="568126"/>
                        </a:cubicBezTo>
                        <a:cubicBezTo>
                          <a:pt x="2783783" y="569063"/>
                          <a:pt x="2713721" y="573826"/>
                          <a:pt x="2612727" y="580379"/>
                        </a:cubicBezTo>
                        <a:cubicBezTo>
                          <a:pt x="2602836" y="821163"/>
                          <a:pt x="2640891" y="933454"/>
                          <a:pt x="2612727" y="1160753"/>
                        </a:cubicBezTo>
                        <a:cubicBezTo>
                          <a:pt x="2614804" y="1291180"/>
                          <a:pt x="2514343" y="1370224"/>
                          <a:pt x="2380571" y="1392909"/>
                        </a:cubicBezTo>
                        <a:cubicBezTo>
                          <a:pt x="2287067" y="1394882"/>
                          <a:pt x="2255816" y="1393750"/>
                          <a:pt x="2177273" y="1392909"/>
                        </a:cubicBezTo>
                        <a:cubicBezTo>
                          <a:pt x="1995703" y="1361530"/>
                          <a:pt x="1731469" y="1369560"/>
                          <a:pt x="1524091" y="1392909"/>
                        </a:cubicBezTo>
                        <a:lnTo>
                          <a:pt x="1524091" y="1392909"/>
                        </a:lnTo>
                        <a:cubicBezTo>
                          <a:pt x="1383867" y="1406983"/>
                          <a:pt x="1083565" y="1373025"/>
                          <a:pt x="878124" y="1392909"/>
                        </a:cubicBezTo>
                        <a:cubicBezTo>
                          <a:pt x="672683" y="1412793"/>
                          <a:pt x="526757" y="1370797"/>
                          <a:pt x="232156" y="1392909"/>
                        </a:cubicBezTo>
                        <a:cubicBezTo>
                          <a:pt x="106881" y="1424380"/>
                          <a:pt x="-13922" y="1295080"/>
                          <a:pt x="0" y="1160753"/>
                        </a:cubicBezTo>
                        <a:cubicBezTo>
                          <a:pt x="-21484" y="906135"/>
                          <a:pt x="-817" y="818667"/>
                          <a:pt x="0" y="580379"/>
                        </a:cubicBezTo>
                        <a:cubicBezTo>
                          <a:pt x="-8947" y="477952"/>
                          <a:pt x="-13009" y="374090"/>
                          <a:pt x="0" y="232152"/>
                        </a:cubicBezTo>
                        <a:lnTo>
                          <a:pt x="0" y="232152"/>
                        </a:lnTo>
                        <a:lnTo>
                          <a:pt x="0" y="232156"/>
                        </a:lnTo>
                        <a:close/>
                      </a:path>
                    </a:pathLst>
                  </a:custGeom>
                  <ask:type>
                    <ask:lineSketchNone/>
                  </ask:type>
                </ask:lineSketchStyleProps>
              </a:ext>
            </a:extLst>
          </a:ln>
          <a:effectLst/>
        </p:spPr>
        <p:txBody>
          <a:bodyPr wrap="square" lIns="90000" tIns="90000" rIns="90000" bIns="90000" anchor="ctr" anchorCtr="0">
            <a:noAutofit/>
          </a:bodyPr>
          <a:lstStyle/>
          <a:p>
            <a:pPr algn="ctr"/>
            <a:r>
              <a:rPr lang="en-GB" sz="1400" b="1" i="0" spc="50" dirty="0">
                <a:effectLst/>
                <a:latin typeface="Century Gothic" panose="020B0502020202020204" pitchFamily="34" charset="0"/>
              </a:rPr>
              <a:t>It’s reassuring to know that stepping back and appreciating that I won’t get all of it right </a:t>
            </a:r>
          </a:p>
          <a:p>
            <a:pPr algn="ctr"/>
            <a:r>
              <a:rPr lang="en-GB" sz="1400" b="1" i="0" spc="50" dirty="0">
                <a:effectLst/>
                <a:latin typeface="Century Gothic" panose="020B0502020202020204" pitchFamily="34" charset="0"/>
              </a:rPr>
              <a:t>is okay. </a:t>
            </a:r>
          </a:p>
        </p:txBody>
      </p:sp>
      <p:sp>
        <p:nvSpPr>
          <p:cNvPr id="7" name="TextBox 6">
            <a:extLst>
              <a:ext uri="{FF2B5EF4-FFF2-40B4-BE49-F238E27FC236}">
                <a16:creationId xmlns:a16="http://schemas.microsoft.com/office/drawing/2014/main" id="{5BC4B3E8-F376-91C8-E61C-40BB53C40705}"/>
              </a:ext>
            </a:extLst>
          </p:cNvPr>
          <p:cNvSpPr txBox="1"/>
          <p:nvPr/>
        </p:nvSpPr>
        <p:spPr>
          <a:xfrm flipH="1">
            <a:off x="3276000" y="3501222"/>
            <a:ext cx="2592000" cy="1656000"/>
          </a:xfrm>
          <a:prstGeom prst="wedgeRoundRectCallout">
            <a:avLst>
              <a:gd name="adj1" fmla="val 33262"/>
              <a:gd name="adj2" fmla="val -57405"/>
              <a:gd name="adj3" fmla="val 16667"/>
            </a:avLst>
          </a:prstGeom>
          <a:solidFill>
            <a:schemeClr val="bg1"/>
          </a:solidFill>
          <a:ln w="19050">
            <a:solidFill>
              <a:schemeClr val="accent2"/>
            </a:solidFill>
            <a:extLst>
              <a:ext uri="{C807C97D-BFC1-408E-A445-0C87EB9F89A2}">
                <ask:lineSketchStyleProps xmlns:ask="http://schemas.microsoft.com/office/drawing/2018/sketchyshapes" sd="4154467042">
                  <a:custGeom>
                    <a:avLst/>
                    <a:gdLst>
                      <a:gd name="connsiteX0" fmla="*/ 0 w 2612727"/>
                      <a:gd name="connsiteY0" fmla="*/ 232156 h 1392909"/>
                      <a:gd name="connsiteX1" fmla="*/ 232156 w 2612727"/>
                      <a:gd name="connsiteY1" fmla="*/ 0 h 1392909"/>
                      <a:gd name="connsiteX2" fmla="*/ 903962 w 2612727"/>
                      <a:gd name="connsiteY2" fmla="*/ 0 h 1392909"/>
                      <a:gd name="connsiteX3" fmla="*/ 1524091 w 2612727"/>
                      <a:gd name="connsiteY3" fmla="*/ 0 h 1392909"/>
                      <a:gd name="connsiteX4" fmla="*/ 1524091 w 2612727"/>
                      <a:gd name="connsiteY4" fmla="*/ 0 h 1392909"/>
                      <a:gd name="connsiteX5" fmla="*/ 2177273 w 2612727"/>
                      <a:gd name="connsiteY5" fmla="*/ 0 h 1392909"/>
                      <a:gd name="connsiteX6" fmla="*/ 2380571 w 2612727"/>
                      <a:gd name="connsiteY6" fmla="*/ 0 h 1392909"/>
                      <a:gd name="connsiteX7" fmla="*/ 2612727 w 2612727"/>
                      <a:gd name="connsiteY7" fmla="*/ 232156 h 1392909"/>
                      <a:gd name="connsiteX8" fmla="*/ 2612727 w 2612727"/>
                      <a:gd name="connsiteY8" fmla="*/ 232152 h 1392909"/>
                      <a:gd name="connsiteX9" fmla="*/ 2883092 w 2612727"/>
                      <a:gd name="connsiteY9" fmla="*/ 568126 h 1392909"/>
                      <a:gd name="connsiteX10" fmla="*/ 2612727 w 2612727"/>
                      <a:gd name="connsiteY10" fmla="*/ 580379 h 1392909"/>
                      <a:gd name="connsiteX11" fmla="*/ 2612727 w 2612727"/>
                      <a:gd name="connsiteY11" fmla="*/ 1160753 h 1392909"/>
                      <a:gd name="connsiteX12" fmla="*/ 2380571 w 2612727"/>
                      <a:gd name="connsiteY12" fmla="*/ 1392909 h 1392909"/>
                      <a:gd name="connsiteX13" fmla="*/ 2177273 w 2612727"/>
                      <a:gd name="connsiteY13" fmla="*/ 1392909 h 1392909"/>
                      <a:gd name="connsiteX14" fmla="*/ 1524091 w 2612727"/>
                      <a:gd name="connsiteY14" fmla="*/ 1392909 h 1392909"/>
                      <a:gd name="connsiteX15" fmla="*/ 1524091 w 2612727"/>
                      <a:gd name="connsiteY15" fmla="*/ 1392909 h 1392909"/>
                      <a:gd name="connsiteX16" fmla="*/ 878124 w 2612727"/>
                      <a:gd name="connsiteY16" fmla="*/ 1392909 h 1392909"/>
                      <a:gd name="connsiteX17" fmla="*/ 232156 w 2612727"/>
                      <a:gd name="connsiteY17" fmla="*/ 1392909 h 1392909"/>
                      <a:gd name="connsiteX18" fmla="*/ 0 w 2612727"/>
                      <a:gd name="connsiteY18" fmla="*/ 1160753 h 1392909"/>
                      <a:gd name="connsiteX19" fmla="*/ 0 w 2612727"/>
                      <a:gd name="connsiteY19" fmla="*/ 580379 h 1392909"/>
                      <a:gd name="connsiteX20" fmla="*/ 0 w 2612727"/>
                      <a:gd name="connsiteY20" fmla="*/ 232152 h 1392909"/>
                      <a:gd name="connsiteX21" fmla="*/ 0 w 2612727"/>
                      <a:gd name="connsiteY21" fmla="*/ 232152 h 1392909"/>
                      <a:gd name="connsiteX22" fmla="*/ 0 w 2612727"/>
                      <a:gd name="connsiteY22" fmla="*/ 232156 h 139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2727" h="1392909" fill="none" extrusionOk="0">
                        <a:moveTo>
                          <a:pt x="0" y="232156"/>
                        </a:moveTo>
                        <a:cubicBezTo>
                          <a:pt x="-5690" y="77383"/>
                          <a:pt x="90309" y="18192"/>
                          <a:pt x="232156" y="0"/>
                        </a:cubicBezTo>
                        <a:cubicBezTo>
                          <a:pt x="453630" y="28692"/>
                          <a:pt x="620114" y="7103"/>
                          <a:pt x="903962" y="0"/>
                        </a:cubicBezTo>
                        <a:cubicBezTo>
                          <a:pt x="1187810" y="-7103"/>
                          <a:pt x="1223465" y="15002"/>
                          <a:pt x="1524091" y="0"/>
                        </a:cubicBezTo>
                        <a:lnTo>
                          <a:pt x="1524091" y="0"/>
                        </a:lnTo>
                        <a:cubicBezTo>
                          <a:pt x="1719627" y="-22595"/>
                          <a:pt x="1889291" y="-22891"/>
                          <a:pt x="2177273" y="0"/>
                        </a:cubicBezTo>
                        <a:cubicBezTo>
                          <a:pt x="2231294" y="-637"/>
                          <a:pt x="2300994" y="5602"/>
                          <a:pt x="2380571" y="0"/>
                        </a:cubicBezTo>
                        <a:cubicBezTo>
                          <a:pt x="2521135" y="-609"/>
                          <a:pt x="2630166" y="99796"/>
                          <a:pt x="2612727" y="232156"/>
                        </a:cubicBezTo>
                        <a:lnTo>
                          <a:pt x="2612727" y="232152"/>
                        </a:lnTo>
                        <a:cubicBezTo>
                          <a:pt x="2699542" y="351269"/>
                          <a:pt x="2779547" y="439459"/>
                          <a:pt x="2883092" y="568126"/>
                        </a:cubicBezTo>
                        <a:cubicBezTo>
                          <a:pt x="2776317" y="563292"/>
                          <a:pt x="2735370" y="573493"/>
                          <a:pt x="2612727" y="580379"/>
                        </a:cubicBezTo>
                        <a:cubicBezTo>
                          <a:pt x="2595903" y="744758"/>
                          <a:pt x="2597251" y="943574"/>
                          <a:pt x="2612727" y="1160753"/>
                        </a:cubicBezTo>
                        <a:cubicBezTo>
                          <a:pt x="2599709" y="1303739"/>
                          <a:pt x="2527776" y="1390443"/>
                          <a:pt x="2380571" y="1392909"/>
                        </a:cubicBezTo>
                        <a:cubicBezTo>
                          <a:pt x="2322684" y="1387231"/>
                          <a:pt x="2224728" y="1398384"/>
                          <a:pt x="2177273" y="1392909"/>
                        </a:cubicBezTo>
                        <a:cubicBezTo>
                          <a:pt x="2019149" y="1407059"/>
                          <a:pt x="1693544" y="1384205"/>
                          <a:pt x="1524091" y="1392909"/>
                        </a:cubicBezTo>
                        <a:lnTo>
                          <a:pt x="1524091" y="1392909"/>
                        </a:lnTo>
                        <a:cubicBezTo>
                          <a:pt x="1231204" y="1387327"/>
                          <a:pt x="1117994" y="1384960"/>
                          <a:pt x="878124" y="1392909"/>
                        </a:cubicBezTo>
                        <a:cubicBezTo>
                          <a:pt x="638254" y="1400858"/>
                          <a:pt x="384038" y="1393304"/>
                          <a:pt x="232156" y="1392909"/>
                        </a:cubicBezTo>
                        <a:cubicBezTo>
                          <a:pt x="105697" y="1365131"/>
                          <a:pt x="250" y="1282659"/>
                          <a:pt x="0" y="1160753"/>
                        </a:cubicBezTo>
                        <a:cubicBezTo>
                          <a:pt x="-9828" y="1027545"/>
                          <a:pt x="-13175" y="793362"/>
                          <a:pt x="0" y="580379"/>
                        </a:cubicBezTo>
                        <a:cubicBezTo>
                          <a:pt x="-1665" y="446098"/>
                          <a:pt x="15170" y="369970"/>
                          <a:pt x="0" y="232152"/>
                        </a:cubicBezTo>
                        <a:lnTo>
                          <a:pt x="0" y="232152"/>
                        </a:lnTo>
                        <a:lnTo>
                          <a:pt x="0" y="232156"/>
                        </a:lnTo>
                        <a:close/>
                      </a:path>
                      <a:path w="2612727" h="1392909" stroke="0" extrusionOk="0">
                        <a:moveTo>
                          <a:pt x="0" y="232156"/>
                        </a:moveTo>
                        <a:cubicBezTo>
                          <a:pt x="15339" y="119812"/>
                          <a:pt x="110165" y="-29793"/>
                          <a:pt x="232156" y="0"/>
                        </a:cubicBezTo>
                        <a:cubicBezTo>
                          <a:pt x="359902" y="-27312"/>
                          <a:pt x="632836" y="-15160"/>
                          <a:pt x="839365" y="0"/>
                        </a:cubicBezTo>
                        <a:cubicBezTo>
                          <a:pt x="1045894" y="15160"/>
                          <a:pt x="1284491" y="23658"/>
                          <a:pt x="1524091" y="0"/>
                        </a:cubicBezTo>
                        <a:lnTo>
                          <a:pt x="1524091" y="0"/>
                        </a:lnTo>
                        <a:cubicBezTo>
                          <a:pt x="1687189" y="-29983"/>
                          <a:pt x="1922407" y="2240"/>
                          <a:pt x="2177273" y="0"/>
                        </a:cubicBezTo>
                        <a:cubicBezTo>
                          <a:pt x="2239788" y="4035"/>
                          <a:pt x="2339519" y="-7586"/>
                          <a:pt x="2380571" y="0"/>
                        </a:cubicBezTo>
                        <a:cubicBezTo>
                          <a:pt x="2518291" y="5895"/>
                          <a:pt x="2612588" y="89232"/>
                          <a:pt x="2612727" y="232156"/>
                        </a:cubicBezTo>
                        <a:lnTo>
                          <a:pt x="2612727" y="232152"/>
                        </a:lnTo>
                        <a:cubicBezTo>
                          <a:pt x="2710816" y="361045"/>
                          <a:pt x="2807897" y="447158"/>
                          <a:pt x="2883092" y="568126"/>
                        </a:cubicBezTo>
                        <a:cubicBezTo>
                          <a:pt x="2783783" y="569063"/>
                          <a:pt x="2713721" y="573826"/>
                          <a:pt x="2612727" y="580379"/>
                        </a:cubicBezTo>
                        <a:cubicBezTo>
                          <a:pt x="2602836" y="821163"/>
                          <a:pt x="2640891" y="933454"/>
                          <a:pt x="2612727" y="1160753"/>
                        </a:cubicBezTo>
                        <a:cubicBezTo>
                          <a:pt x="2614804" y="1291180"/>
                          <a:pt x="2514343" y="1370224"/>
                          <a:pt x="2380571" y="1392909"/>
                        </a:cubicBezTo>
                        <a:cubicBezTo>
                          <a:pt x="2287067" y="1394882"/>
                          <a:pt x="2255816" y="1393750"/>
                          <a:pt x="2177273" y="1392909"/>
                        </a:cubicBezTo>
                        <a:cubicBezTo>
                          <a:pt x="1995703" y="1361530"/>
                          <a:pt x="1731469" y="1369560"/>
                          <a:pt x="1524091" y="1392909"/>
                        </a:cubicBezTo>
                        <a:lnTo>
                          <a:pt x="1524091" y="1392909"/>
                        </a:lnTo>
                        <a:cubicBezTo>
                          <a:pt x="1383867" y="1406983"/>
                          <a:pt x="1083565" y="1373025"/>
                          <a:pt x="878124" y="1392909"/>
                        </a:cubicBezTo>
                        <a:cubicBezTo>
                          <a:pt x="672683" y="1412793"/>
                          <a:pt x="526757" y="1370797"/>
                          <a:pt x="232156" y="1392909"/>
                        </a:cubicBezTo>
                        <a:cubicBezTo>
                          <a:pt x="106881" y="1424380"/>
                          <a:pt x="-13922" y="1295080"/>
                          <a:pt x="0" y="1160753"/>
                        </a:cubicBezTo>
                        <a:cubicBezTo>
                          <a:pt x="-21484" y="906135"/>
                          <a:pt x="-817" y="818667"/>
                          <a:pt x="0" y="580379"/>
                        </a:cubicBezTo>
                        <a:cubicBezTo>
                          <a:pt x="-8947" y="477952"/>
                          <a:pt x="-13009" y="374090"/>
                          <a:pt x="0" y="232152"/>
                        </a:cubicBezTo>
                        <a:lnTo>
                          <a:pt x="0" y="232152"/>
                        </a:lnTo>
                        <a:lnTo>
                          <a:pt x="0" y="232156"/>
                        </a:lnTo>
                        <a:close/>
                      </a:path>
                    </a:pathLst>
                  </a:custGeom>
                  <ask:type>
                    <ask:lineSketchNone/>
                  </ask:type>
                </ask:lineSketchStyleProps>
              </a:ext>
            </a:extLst>
          </a:ln>
          <a:effectLst/>
        </p:spPr>
        <p:txBody>
          <a:bodyPr wrap="square" lIns="90000" tIns="90000" rIns="90000" bIns="90000" anchor="ctr" anchorCtr="0">
            <a:noAutofit/>
          </a:bodyPr>
          <a:lstStyle/>
          <a:p>
            <a:pPr algn="ctr"/>
            <a:r>
              <a:rPr lang="en-GB" sz="1400" b="1" i="0" spc="50" dirty="0">
                <a:effectLst/>
                <a:latin typeface="Century Gothic" panose="020B0502020202020204" pitchFamily="34" charset="0"/>
              </a:rPr>
              <a:t>I don’t know anyone that is trans or non-binary so </a:t>
            </a:r>
            <a:r>
              <a:rPr lang="en-GB" sz="1400" b="1" spc="50" dirty="0">
                <a:latin typeface="Century Gothic" panose="020B0502020202020204" pitchFamily="34" charset="0"/>
              </a:rPr>
              <a:t>I </a:t>
            </a:r>
            <a:r>
              <a:rPr lang="en-GB" sz="1400" b="1" i="0" spc="50" dirty="0">
                <a:effectLst/>
                <a:latin typeface="Century Gothic" panose="020B0502020202020204" pitchFamily="34" charset="0"/>
              </a:rPr>
              <a:t>am not sure. </a:t>
            </a:r>
          </a:p>
        </p:txBody>
      </p:sp>
      <p:sp>
        <p:nvSpPr>
          <p:cNvPr id="8" name="TextBox 7">
            <a:extLst>
              <a:ext uri="{FF2B5EF4-FFF2-40B4-BE49-F238E27FC236}">
                <a16:creationId xmlns:a16="http://schemas.microsoft.com/office/drawing/2014/main" id="{2F27664F-1860-D84E-19D6-39F6A759D93A}"/>
              </a:ext>
            </a:extLst>
          </p:cNvPr>
          <p:cNvSpPr txBox="1"/>
          <p:nvPr/>
        </p:nvSpPr>
        <p:spPr>
          <a:xfrm>
            <a:off x="287337" y="1457601"/>
            <a:ext cx="2592000" cy="1656000"/>
          </a:xfrm>
          <a:prstGeom prst="wedgeRoundRectCallout">
            <a:avLst>
              <a:gd name="adj1" fmla="val 33008"/>
              <a:gd name="adj2" fmla="val 57649"/>
              <a:gd name="adj3" fmla="val 16667"/>
            </a:avLst>
          </a:prstGeom>
          <a:solidFill>
            <a:schemeClr val="bg1"/>
          </a:solidFill>
          <a:ln w="19050">
            <a:solidFill>
              <a:schemeClr val="accent1"/>
            </a:solidFill>
            <a:extLst>
              <a:ext uri="{C807C97D-BFC1-408E-A445-0C87EB9F89A2}">
                <ask:lineSketchStyleProps xmlns:ask="http://schemas.microsoft.com/office/drawing/2018/sketchyshapes" sd="4154467042">
                  <a:custGeom>
                    <a:avLst/>
                    <a:gdLst>
                      <a:gd name="connsiteX0" fmla="*/ 0 w 2612727"/>
                      <a:gd name="connsiteY0" fmla="*/ 232156 h 1392909"/>
                      <a:gd name="connsiteX1" fmla="*/ 232156 w 2612727"/>
                      <a:gd name="connsiteY1" fmla="*/ 0 h 1392909"/>
                      <a:gd name="connsiteX2" fmla="*/ 903962 w 2612727"/>
                      <a:gd name="connsiteY2" fmla="*/ 0 h 1392909"/>
                      <a:gd name="connsiteX3" fmla="*/ 1524091 w 2612727"/>
                      <a:gd name="connsiteY3" fmla="*/ 0 h 1392909"/>
                      <a:gd name="connsiteX4" fmla="*/ 1524091 w 2612727"/>
                      <a:gd name="connsiteY4" fmla="*/ 0 h 1392909"/>
                      <a:gd name="connsiteX5" fmla="*/ 2177273 w 2612727"/>
                      <a:gd name="connsiteY5" fmla="*/ 0 h 1392909"/>
                      <a:gd name="connsiteX6" fmla="*/ 2380571 w 2612727"/>
                      <a:gd name="connsiteY6" fmla="*/ 0 h 1392909"/>
                      <a:gd name="connsiteX7" fmla="*/ 2612727 w 2612727"/>
                      <a:gd name="connsiteY7" fmla="*/ 232156 h 1392909"/>
                      <a:gd name="connsiteX8" fmla="*/ 2612727 w 2612727"/>
                      <a:gd name="connsiteY8" fmla="*/ 232152 h 1392909"/>
                      <a:gd name="connsiteX9" fmla="*/ 2883092 w 2612727"/>
                      <a:gd name="connsiteY9" fmla="*/ 568126 h 1392909"/>
                      <a:gd name="connsiteX10" fmla="*/ 2612727 w 2612727"/>
                      <a:gd name="connsiteY10" fmla="*/ 580379 h 1392909"/>
                      <a:gd name="connsiteX11" fmla="*/ 2612727 w 2612727"/>
                      <a:gd name="connsiteY11" fmla="*/ 1160753 h 1392909"/>
                      <a:gd name="connsiteX12" fmla="*/ 2380571 w 2612727"/>
                      <a:gd name="connsiteY12" fmla="*/ 1392909 h 1392909"/>
                      <a:gd name="connsiteX13" fmla="*/ 2177273 w 2612727"/>
                      <a:gd name="connsiteY13" fmla="*/ 1392909 h 1392909"/>
                      <a:gd name="connsiteX14" fmla="*/ 1524091 w 2612727"/>
                      <a:gd name="connsiteY14" fmla="*/ 1392909 h 1392909"/>
                      <a:gd name="connsiteX15" fmla="*/ 1524091 w 2612727"/>
                      <a:gd name="connsiteY15" fmla="*/ 1392909 h 1392909"/>
                      <a:gd name="connsiteX16" fmla="*/ 878124 w 2612727"/>
                      <a:gd name="connsiteY16" fmla="*/ 1392909 h 1392909"/>
                      <a:gd name="connsiteX17" fmla="*/ 232156 w 2612727"/>
                      <a:gd name="connsiteY17" fmla="*/ 1392909 h 1392909"/>
                      <a:gd name="connsiteX18" fmla="*/ 0 w 2612727"/>
                      <a:gd name="connsiteY18" fmla="*/ 1160753 h 1392909"/>
                      <a:gd name="connsiteX19" fmla="*/ 0 w 2612727"/>
                      <a:gd name="connsiteY19" fmla="*/ 580379 h 1392909"/>
                      <a:gd name="connsiteX20" fmla="*/ 0 w 2612727"/>
                      <a:gd name="connsiteY20" fmla="*/ 232152 h 1392909"/>
                      <a:gd name="connsiteX21" fmla="*/ 0 w 2612727"/>
                      <a:gd name="connsiteY21" fmla="*/ 232152 h 1392909"/>
                      <a:gd name="connsiteX22" fmla="*/ 0 w 2612727"/>
                      <a:gd name="connsiteY22" fmla="*/ 232156 h 139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2727" h="1392909" fill="none" extrusionOk="0">
                        <a:moveTo>
                          <a:pt x="0" y="232156"/>
                        </a:moveTo>
                        <a:cubicBezTo>
                          <a:pt x="-5690" y="77383"/>
                          <a:pt x="90309" y="18192"/>
                          <a:pt x="232156" y="0"/>
                        </a:cubicBezTo>
                        <a:cubicBezTo>
                          <a:pt x="453630" y="28692"/>
                          <a:pt x="620114" y="7103"/>
                          <a:pt x="903962" y="0"/>
                        </a:cubicBezTo>
                        <a:cubicBezTo>
                          <a:pt x="1187810" y="-7103"/>
                          <a:pt x="1223465" y="15002"/>
                          <a:pt x="1524091" y="0"/>
                        </a:cubicBezTo>
                        <a:lnTo>
                          <a:pt x="1524091" y="0"/>
                        </a:lnTo>
                        <a:cubicBezTo>
                          <a:pt x="1719627" y="-22595"/>
                          <a:pt x="1889291" y="-22891"/>
                          <a:pt x="2177273" y="0"/>
                        </a:cubicBezTo>
                        <a:cubicBezTo>
                          <a:pt x="2231294" y="-637"/>
                          <a:pt x="2300994" y="5602"/>
                          <a:pt x="2380571" y="0"/>
                        </a:cubicBezTo>
                        <a:cubicBezTo>
                          <a:pt x="2521135" y="-609"/>
                          <a:pt x="2630166" y="99796"/>
                          <a:pt x="2612727" y="232156"/>
                        </a:cubicBezTo>
                        <a:lnTo>
                          <a:pt x="2612727" y="232152"/>
                        </a:lnTo>
                        <a:cubicBezTo>
                          <a:pt x="2699542" y="351269"/>
                          <a:pt x="2779547" y="439459"/>
                          <a:pt x="2883092" y="568126"/>
                        </a:cubicBezTo>
                        <a:cubicBezTo>
                          <a:pt x="2776317" y="563292"/>
                          <a:pt x="2735370" y="573493"/>
                          <a:pt x="2612727" y="580379"/>
                        </a:cubicBezTo>
                        <a:cubicBezTo>
                          <a:pt x="2595903" y="744758"/>
                          <a:pt x="2597251" y="943574"/>
                          <a:pt x="2612727" y="1160753"/>
                        </a:cubicBezTo>
                        <a:cubicBezTo>
                          <a:pt x="2599709" y="1303739"/>
                          <a:pt x="2527776" y="1390443"/>
                          <a:pt x="2380571" y="1392909"/>
                        </a:cubicBezTo>
                        <a:cubicBezTo>
                          <a:pt x="2322684" y="1387231"/>
                          <a:pt x="2224728" y="1398384"/>
                          <a:pt x="2177273" y="1392909"/>
                        </a:cubicBezTo>
                        <a:cubicBezTo>
                          <a:pt x="2019149" y="1407059"/>
                          <a:pt x="1693544" y="1384205"/>
                          <a:pt x="1524091" y="1392909"/>
                        </a:cubicBezTo>
                        <a:lnTo>
                          <a:pt x="1524091" y="1392909"/>
                        </a:lnTo>
                        <a:cubicBezTo>
                          <a:pt x="1231204" y="1387327"/>
                          <a:pt x="1117994" y="1384960"/>
                          <a:pt x="878124" y="1392909"/>
                        </a:cubicBezTo>
                        <a:cubicBezTo>
                          <a:pt x="638254" y="1400858"/>
                          <a:pt x="384038" y="1393304"/>
                          <a:pt x="232156" y="1392909"/>
                        </a:cubicBezTo>
                        <a:cubicBezTo>
                          <a:pt x="105697" y="1365131"/>
                          <a:pt x="250" y="1282659"/>
                          <a:pt x="0" y="1160753"/>
                        </a:cubicBezTo>
                        <a:cubicBezTo>
                          <a:pt x="-9828" y="1027545"/>
                          <a:pt x="-13175" y="793362"/>
                          <a:pt x="0" y="580379"/>
                        </a:cubicBezTo>
                        <a:cubicBezTo>
                          <a:pt x="-1665" y="446098"/>
                          <a:pt x="15170" y="369970"/>
                          <a:pt x="0" y="232152"/>
                        </a:cubicBezTo>
                        <a:lnTo>
                          <a:pt x="0" y="232152"/>
                        </a:lnTo>
                        <a:lnTo>
                          <a:pt x="0" y="232156"/>
                        </a:lnTo>
                        <a:close/>
                      </a:path>
                      <a:path w="2612727" h="1392909" stroke="0" extrusionOk="0">
                        <a:moveTo>
                          <a:pt x="0" y="232156"/>
                        </a:moveTo>
                        <a:cubicBezTo>
                          <a:pt x="15339" y="119812"/>
                          <a:pt x="110165" y="-29793"/>
                          <a:pt x="232156" y="0"/>
                        </a:cubicBezTo>
                        <a:cubicBezTo>
                          <a:pt x="359902" y="-27312"/>
                          <a:pt x="632836" y="-15160"/>
                          <a:pt x="839365" y="0"/>
                        </a:cubicBezTo>
                        <a:cubicBezTo>
                          <a:pt x="1045894" y="15160"/>
                          <a:pt x="1284491" y="23658"/>
                          <a:pt x="1524091" y="0"/>
                        </a:cubicBezTo>
                        <a:lnTo>
                          <a:pt x="1524091" y="0"/>
                        </a:lnTo>
                        <a:cubicBezTo>
                          <a:pt x="1687189" y="-29983"/>
                          <a:pt x="1922407" y="2240"/>
                          <a:pt x="2177273" y="0"/>
                        </a:cubicBezTo>
                        <a:cubicBezTo>
                          <a:pt x="2239788" y="4035"/>
                          <a:pt x="2339519" y="-7586"/>
                          <a:pt x="2380571" y="0"/>
                        </a:cubicBezTo>
                        <a:cubicBezTo>
                          <a:pt x="2518291" y="5895"/>
                          <a:pt x="2612588" y="89232"/>
                          <a:pt x="2612727" y="232156"/>
                        </a:cubicBezTo>
                        <a:lnTo>
                          <a:pt x="2612727" y="232152"/>
                        </a:lnTo>
                        <a:cubicBezTo>
                          <a:pt x="2710816" y="361045"/>
                          <a:pt x="2807897" y="447158"/>
                          <a:pt x="2883092" y="568126"/>
                        </a:cubicBezTo>
                        <a:cubicBezTo>
                          <a:pt x="2783783" y="569063"/>
                          <a:pt x="2713721" y="573826"/>
                          <a:pt x="2612727" y="580379"/>
                        </a:cubicBezTo>
                        <a:cubicBezTo>
                          <a:pt x="2602836" y="821163"/>
                          <a:pt x="2640891" y="933454"/>
                          <a:pt x="2612727" y="1160753"/>
                        </a:cubicBezTo>
                        <a:cubicBezTo>
                          <a:pt x="2614804" y="1291180"/>
                          <a:pt x="2514343" y="1370224"/>
                          <a:pt x="2380571" y="1392909"/>
                        </a:cubicBezTo>
                        <a:cubicBezTo>
                          <a:pt x="2287067" y="1394882"/>
                          <a:pt x="2255816" y="1393750"/>
                          <a:pt x="2177273" y="1392909"/>
                        </a:cubicBezTo>
                        <a:cubicBezTo>
                          <a:pt x="1995703" y="1361530"/>
                          <a:pt x="1731469" y="1369560"/>
                          <a:pt x="1524091" y="1392909"/>
                        </a:cubicBezTo>
                        <a:lnTo>
                          <a:pt x="1524091" y="1392909"/>
                        </a:lnTo>
                        <a:cubicBezTo>
                          <a:pt x="1383867" y="1406983"/>
                          <a:pt x="1083565" y="1373025"/>
                          <a:pt x="878124" y="1392909"/>
                        </a:cubicBezTo>
                        <a:cubicBezTo>
                          <a:pt x="672683" y="1412793"/>
                          <a:pt x="526757" y="1370797"/>
                          <a:pt x="232156" y="1392909"/>
                        </a:cubicBezTo>
                        <a:cubicBezTo>
                          <a:pt x="106881" y="1424380"/>
                          <a:pt x="-13922" y="1295080"/>
                          <a:pt x="0" y="1160753"/>
                        </a:cubicBezTo>
                        <a:cubicBezTo>
                          <a:pt x="-21484" y="906135"/>
                          <a:pt x="-817" y="818667"/>
                          <a:pt x="0" y="580379"/>
                        </a:cubicBezTo>
                        <a:cubicBezTo>
                          <a:pt x="-8947" y="477952"/>
                          <a:pt x="-13009" y="374090"/>
                          <a:pt x="0" y="232152"/>
                        </a:cubicBezTo>
                        <a:lnTo>
                          <a:pt x="0" y="232152"/>
                        </a:lnTo>
                        <a:lnTo>
                          <a:pt x="0" y="232156"/>
                        </a:lnTo>
                        <a:close/>
                      </a:path>
                    </a:pathLst>
                  </a:custGeom>
                  <ask:type>
                    <ask:lineSketchNone/>
                  </ask:type>
                </ask:lineSketchStyleProps>
              </a:ext>
            </a:extLst>
          </a:ln>
          <a:effectLst/>
        </p:spPr>
        <p:txBody>
          <a:bodyPr wrap="square" lIns="90000" tIns="90000" rIns="90000" bIns="90000" anchor="ctr" anchorCtr="0">
            <a:noAutofit/>
          </a:bodyPr>
          <a:lstStyle/>
          <a:p>
            <a:pPr algn="ctr"/>
            <a:r>
              <a:rPr lang="en-GB" sz="1400" b="1" i="0" spc="50" dirty="0">
                <a:effectLst/>
                <a:latin typeface="Century Gothic" panose="020B0502020202020204" pitchFamily="34" charset="0"/>
              </a:rPr>
              <a:t>Thinking through the parts of A L </a:t>
            </a:r>
            <a:r>
              <a:rPr lang="en-GB" sz="1400" b="1" i="0" spc="50" dirty="0" err="1">
                <a:effectLst/>
                <a:latin typeface="Century Gothic" panose="020B0502020202020204" pitchFamily="34" charset="0"/>
              </a:rPr>
              <a:t>L</a:t>
            </a:r>
            <a:r>
              <a:rPr lang="en-GB" sz="1400" b="1" i="0" spc="50" dirty="0">
                <a:effectLst/>
                <a:latin typeface="Century Gothic" panose="020B0502020202020204" pitchFamily="34" charset="0"/>
              </a:rPr>
              <a:t> Y gives me a good starting point.</a:t>
            </a:r>
          </a:p>
        </p:txBody>
      </p:sp>
      <p:sp>
        <p:nvSpPr>
          <p:cNvPr id="9" name="TextBox 8">
            <a:extLst>
              <a:ext uri="{FF2B5EF4-FFF2-40B4-BE49-F238E27FC236}">
                <a16:creationId xmlns:a16="http://schemas.microsoft.com/office/drawing/2014/main" id="{0A2CBCE0-1DBF-1B3D-6B1F-562B2D9991C2}"/>
              </a:ext>
            </a:extLst>
          </p:cNvPr>
          <p:cNvSpPr txBox="1"/>
          <p:nvPr/>
        </p:nvSpPr>
        <p:spPr>
          <a:xfrm flipH="1">
            <a:off x="287337" y="3501222"/>
            <a:ext cx="2592000" cy="1656000"/>
          </a:xfrm>
          <a:prstGeom prst="wedgeRoundRectCallout">
            <a:avLst>
              <a:gd name="adj1" fmla="val 33262"/>
              <a:gd name="adj2" fmla="val -57405"/>
              <a:gd name="adj3" fmla="val 16667"/>
            </a:avLst>
          </a:prstGeom>
          <a:solidFill>
            <a:schemeClr val="bg1"/>
          </a:solidFill>
          <a:ln w="19050">
            <a:solidFill>
              <a:schemeClr val="accent2"/>
            </a:solidFill>
            <a:extLst>
              <a:ext uri="{C807C97D-BFC1-408E-A445-0C87EB9F89A2}">
                <ask:lineSketchStyleProps xmlns:ask="http://schemas.microsoft.com/office/drawing/2018/sketchyshapes" sd="4154467042">
                  <a:custGeom>
                    <a:avLst/>
                    <a:gdLst>
                      <a:gd name="connsiteX0" fmla="*/ 0 w 2612727"/>
                      <a:gd name="connsiteY0" fmla="*/ 232156 h 1392909"/>
                      <a:gd name="connsiteX1" fmla="*/ 232156 w 2612727"/>
                      <a:gd name="connsiteY1" fmla="*/ 0 h 1392909"/>
                      <a:gd name="connsiteX2" fmla="*/ 903962 w 2612727"/>
                      <a:gd name="connsiteY2" fmla="*/ 0 h 1392909"/>
                      <a:gd name="connsiteX3" fmla="*/ 1524091 w 2612727"/>
                      <a:gd name="connsiteY3" fmla="*/ 0 h 1392909"/>
                      <a:gd name="connsiteX4" fmla="*/ 1524091 w 2612727"/>
                      <a:gd name="connsiteY4" fmla="*/ 0 h 1392909"/>
                      <a:gd name="connsiteX5" fmla="*/ 2177273 w 2612727"/>
                      <a:gd name="connsiteY5" fmla="*/ 0 h 1392909"/>
                      <a:gd name="connsiteX6" fmla="*/ 2380571 w 2612727"/>
                      <a:gd name="connsiteY6" fmla="*/ 0 h 1392909"/>
                      <a:gd name="connsiteX7" fmla="*/ 2612727 w 2612727"/>
                      <a:gd name="connsiteY7" fmla="*/ 232156 h 1392909"/>
                      <a:gd name="connsiteX8" fmla="*/ 2612727 w 2612727"/>
                      <a:gd name="connsiteY8" fmla="*/ 232152 h 1392909"/>
                      <a:gd name="connsiteX9" fmla="*/ 2883092 w 2612727"/>
                      <a:gd name="connsiteY9" fmla="*/ 568126 h 1392909"/>
                      <a:gd name="connsiteX10" fmla="*/ 2612727 w 2612727"/>
                      <a:gd name="connsiteY10" fmla="*/ 580379 h 1392909"/>
                      <a:gd name="connsiteX11" fmla="*/ 2612727 w 2612727"/>
                      <a:gd name="connsiteY11" fmla="*/ 1160753 h 1392909"/>
                      <a:gd name="connsiteX12" fmla="*/ 2380571 w 2612727"/>
                      <a:gd name="connsiteY12" fmla="*/ 1392909 h 1392909"/>
                      <a:gd name="connsiteX13" fmla="*/ 2177273 w 2612727"/>
                      <a:gd name="connsiteY13" fmla="*/ 1392909 h 1392909"/>
                      <a:gd name="connsiteX14" fmla="*/ 1524091 w 2612727"/>
                      <a:gd name="connsiteY14" fmla="*/ 1392909 h 1392909"/>
                      <a:gd name="connsiteX15" fmla="*/ 1524091 w 2612727"/>
                      <a:gd name="connsiteY15" fmla="*/ 1392909 h 1392909"/>
                      <a:gd name="connsiteX16" fmla="*/ 878124 w 2612727"/>
                      <a:gd name="connsiteY16" fmla="*/ 1392909 h 1392909"/>
                      <a:gd name="connsiteX17" fmla="*/ 232156 w 2612727"/>
                      <a:gd name="connsiteY17" fmla="*/ 1392909 h 1392909"/>
                      <a:gd name="connsiteX18" fmla="*/ 0 w 2612727"/>
                      <a:gd name="connsiteY18" fmla="*/ 1160753 h 1392909"/>
                      <a:gd name="connsiteX19" fmla="*/ 0 w 2612727"/>
                      <a:gd name="connsiteY19" fmla="*/ 580379 h 1392909"/>
                      <a:gd name="connsiteX20" fmla="*/ 0 w 2612727"/>
                      <a:gd name="connsiteY20" fmla="*/ 232152 h 1392909"/>
                      <a:gd name="connsiteX21" fmla="*/ 0 w 2612727"/>
                      <a:gd name="connsiteY21" fmla="*/ 232152 h 1392909"/>
                      <a:gd name="connsiteX22" fmla="*/ 0 w 2612727"/>
                      <a:gd name="connsiteY22" fmla="*/ 232156 h 139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2727" h="1392909" fill="none" extrusionOk="0">
                        <a:moveTo>
                          <a:pt x="0" y="232156"/>
                        </a:moveTo>
                        <a:cubicBezTo>
                          <a:pt x="-5690" y="77383"/>
                          <a:pt x="90309" y="18192"/>
                          <a:pt x="232156" y="0"/>
                        </a:cubicBezTo>
                        <a:cubicBezTo>
                          <a:pt x="453630" y="28692"/>
                          <a:pt x="620114" y="7103"/>
                          <a:pt x="903962" y="0"/>
                        </a:cubicBezTo>
                        <a:cubicBezTo>
                          <a:pt x="1187810" y="-7103"/>
                          <a:pt x="1223465" y="15002"/>
                          <a:pt x="1524091" y="0"/>
                        </a:cubicBezTo>
                        <a:lnTo>
                          <a:pt x="1524091" y="0"/>
                        </a:lnTo>
                        <a:cubicBezTo>
                          <a:pt x="1719627" y="-22595"/>
                          <a:pt x="1889291" y="-22891"/>
                          <a:pt x="2177273" y="0"/>
                        </a:cubicBezTo>
                        <a:cubicBezTo>
                          <a:pt x="2231294" y="-637"/>
                          <a:pt x="2300994" y="5602"/>
                          <a:pt x="2380571" y="0"/>
                        </a:cubicBezTo>
                        <a:cubicBezTo>
                          <a:pt x="2521135" y="-609"/>
                          <a:pt x="2630166" y="99796"/>
                          <a:pt x="2612727" y="232156"/>
                        </a:cubicBezTo>
                        <a:lnTo>
                          <a:pt x="2612727" y="232152"/>
                        </a:lnTo>
                        <a:cubicBezTo>
                          <a:pt x="2699542" y="351269"/>
                          <a:pt x="2779547" y="439459"/>
                          <a:pt x="2883092" y="568126"/>
                        </a:cubicBezTo>
                        <a:cubicBezTo>
                          <a:pt x="2776317" y="563292"/>
                          <a:pt x="2735370" y="573493"/>
                          <a:pt x="2612727" y="580379"/>
                        </a:cubicBezTo>
                        <a:cubicBezTo>
                          <a:pt x="2595903" y="744758"/>
                          <a:pt x="2597251" y="943574"/>
                          <a:pt x="2612727" y="1160753"/>
                        </a:cubicBezTo>
                        <a:cubicBezTo>
                          <a:pt x="2599709" y="1303739"/>
                          <a:pt x="2527776" y="1390443"/>
                          <a:pt x="2380571" y="1392909"/>
                        </a:cubicBezTo>
                        <a:cubicBezTo>
                          <a:pt x="2322684" y="1387231"/>
                          <a:pt x="2224728" y="1398384"/>
                          <a:pt x="2177273" y="1392909"/>
                        </a:cubicBezTo>
                        <a:cubicBezTo>
                          <a:pt x="2019149" y="1407059"/>
                          <a:pt x="1693544" y="1384205"/>
                          <a:pt x="1524091" y="1392909"/>
                        </a:cubicBezTo>
                        <a:lnTo>
                          <a:pt x="1524091" y="1392909"/>
                        </a:lnTo>
                        <a:cubicBezTo>
                          <a:pt x="1231204" y="1387327"/>
                          <a:pt x="1117994" y="1384960"/>
                          <a:pt x="878124" y="1392909"/>
                        </a:cubicBezTo>
                        <a:cubicBezTo>
                          <a:pt x="638254" y="1400858"/>
                          <a:pt x="384038" y="1393304"/>
                          <a:pt x="232156" y="1392909"/>
                        </a:cubicBezTo>
                        <a:cubicBezTo>
                          <a:pt x="105697" y="1365131"/>
                          <a:pt x="250" y="1282659"/>
                          <a:pt x="0" y="1160753"/>
                        </a:cubicBezTo>
                        <a:cubicBezTo>
                          <a:pt x="-9828" y="1027545"/>
                          <a:pt x="-13175" y="793362"/>
                          <a:pt x="0" y="580379"/>
                        </a:cubicBezTo>
                        <a:cubicBezTo>
                          <a:pt x="-1665" y="446098"/>
                          <a:pt x="15170" y="369970"/>
                          <a:pt x="0" y="232152"/>
                        </a:cubicBezTo>
                        <a:lnTo>
                          <a:pt x="0" y="232152"/>
                        </a:lnTo>
                        <a:lnTo>
                          <a:pt x="0" y="232156"/>
                        </a:lnTo>
                        <a:close/>
                      </a:path>
                      <a:path w="2612727" h="1392909" stroke="0" extrusionOk="0">
                        <a:moveTo>
                          <a:pt x="0" y="232156"/>
                        </a:moveTo>
                        <a:cubicBezTo>
                          <a:pt x="15339" y="119812"/>
                          <a:pt x="110165" y="-29793"/>
                          <a:pt x="232156" y="0"/>
                        </a:cubicBezTo>
                        <a:cubicBezTo>
                          <a:pt x="359902" y="-27312"/>
                          <a:pt x="632836" y="-15160"/>
                          <a:pt x="839365" y="0"/>
                        </a:cubicBezTo>
                        <a:cubicBezTo>
                          <a:pt x="1045894" y="15160"/>
                          <a:pt x="1284491" y="23658"/>
                          <a:pt x="1524091" y="0"/>
                        </a:cubicBezTo>
                        <a:lnTo>
                          <a:pt x="1524091" y="0"/>
                        </a:lnTo>
                        <a:cubicBezTo>
                          <a:pt x="1687189" y="-29983"/>
                          <a:pt x="1922407" y="2240"/>
                          <a:pt x="2177273" y="0"/>
                        </a:cubicBezTo>
                        <a:cubicBezTo>
                          <a:pt x="2239788" y="4035"/>
                          <a:pt x="2339519" y="-7586"/>
                          <a:pt x="2380571" y="0"/>
                        </a:cubicBezTo>
                        <a:cubicBezTo>
                          <a:pt x="2518291" y="5895"/>
                          <a:pt x="2612588" y="89232"/>
                          <a:pt x="2612727" y="232156"/>
                        </a:cubicBezTo>
                        <a:lnTo>
                          <a:pt x="2612727" y="232152"/>
                        </a:lnTo>
                        <a:cubicBezTo>
                          <a:pt x="2710816" y="361045"/>
                          <a:pt x="2807897" y="447158"/>
                          <a:pt x="2883092" y="568126"/>
                        </a:cubicBezTo>
                        <a:cubicBezTo>
                          <a:pt x="2783783" y="569063"/>
                          <a:pt x="2713721" y="573826"/>
                          <a:pt x="2612727" y="580379"/>
                        </a:cubicBezTo>
                        <a:cubicBezTo>
                          <a:pt x="2602836" y="821163"/>
                          <a:pt x="2640891" y="933454"/>
                          <a:pt x="2612727" y="1160753"/>
                        </a:cubicBezTo>
                        <a:cubicBezTo>
                          <a:pt x="2614804" y="1291180"/>
                          <a:pt x="2514343" y="1370224"/>
                          <a:pt x="2380571" y="1392909"/>
                        </a:cubicBezTo>
                        <a:cubicBezTo>
                          <a:pt x="2287067" y="1394882"/>
                          <a:pt x="2255816" y="1393750"/>
                          <a:pt x="2177273" y="1392909"/>
                        </a:cubicBezTo>
                        <a:cubicBezTo>
                          <a:pt x="1995703" y="1361530"/>
                          <a:pt x="1731469" y="1369560"/>
                          <a:pt x="1524091" y="1392909"/>
                        </a:cubicBezTo>
                        <a:lnTo>
                          <a:pt x="1524091" y="1392909"/>
                        </a:lnTo>
                        <a:cubicBezTo>
                          <a:pt x="1383867" y="1406983"/>
                          <a:pt x="1083565" y="1373025"/>
                          <a:pt x="878124" y="1392909"/>
                        </a:cubicBezTo>
                        <a:cubicBezTo>
                          <a:pt x="672683" y="1412793"/>
                          <a:pt x="526757" y="1370797"/>
                          <a:pt x="232156" y="1392909"/>
                        </a:cubicBezTo>
                        <a:cubicBezTo>
                          <a:pt x="106881" y="1424380"/>
                          <a:pt x="-13922" y="1295080"/>
                          <a:pt x="0" y="1160753"/>
                        </a:cubicBezTo>
                        <a:cubicBezTo>
                          <a:pt x="-21484" y="906135"/>
                          <a:pt x="-817" y="818667"/>
                          <a:pt x="0" y="580379"/>
                        </a:cubicBezTo>
                        <a:cubicBezTo>
                          <a:pt x="-8947" y="477952"/>
                          <a:pt x="-13009" y="374090"/>
                          <a:pt x="0" y="232152"/>
                        </a:cubicBezTo>
                        <a:lnTo>
                          <a:pt x="0" y="232152"/>
                        </a:lnTo>
                        <a:lnTo>
                          <a:pt x="0" y="232156"/>
                        </a:lnTo>
                        <a:close/>
                      </a:path>
                    </a:pathLst>
                  </a:custGeom>
                  <ask:type>
                    <ask:lineSketchNone/>
                  </ask:type>
                </ask:lineSketchStyleProps>
              </a:ext>
            </a:extLst>
          </a:ln>
          <a:effectLst/>
        </p:spPr>
        <p:txBody>
          <a:bodyPr wrap="square" lIns="90000" tIns="90000" rIns="90000" bIns="90000" anchor="ctr" anchorCtr="0">
            <a:noAutofit/>
          </a:bodyPr>
          <a:lstStyle/>
          <a:p>
            <a:pPr algn="ctr"/>
            <a:r>
              <a:rPr lang="en-GB" sz="1400" b="1" i="0" spc="50" dirty="0">
                <a:effectLst/>
                <a:latin typeface="Century Gothic" panose="020B0502020202020204" pitchFamily="34" charset="0"/>
              </a:rPr>
              <a:t>I might not know at first, but I hope that I’ll be able to listen and learn pretty quickly.</a:t>
            </a:r>
          </a:p>
        </p:txBody>
      </p:sp>
      <p:sp>
        <p:nvSpPr>
          <p:cNvPr id="10" name="Rectangle: Rounded Corners 9">
            <a:extLst>
              <a:ext uri="{FF2B5EF4-FFF2-40B4-BE49-F238E27FC236}">
                <a16:creationId xmlns:a16="http://schemas.microsoft.com/office/drawing/2014/main" id="{D2A88482-3487-988D-2B03-D6364F5BE13F}"/>
              </a:ext>
            </a:extLst>
          </p:cNvPr>
          <p:cNvSpPr/>
          <p:nvPr/>
        </p:nvSpPr>
        <p:spPr>
          <a:xfrm rot="21300000">
            <a:off x="149592" y="1189802"/>
            <a:ext cx="763521" cy="369291"/>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i="0" spc="50" dirty="0">
                <a:effectLst/>
                <a:latin typeface="Century Gothic" panose="020B0502020202020204" pitchFamily="34" charset="0"/>
              </a:rPr>
              <a:t>Yes</a:t>
            </a:r>
            <a:endParaRPr lang="en-GB" dirty="0"/>
          </a:p>
        </p:txBody>
      </p:sp>
      <p:sp>
        <p:nvSpPr>
          <p:cNvPr id="11" name="Rectangle: Rounded Corners 10">
            <a:extLst>
              <a:ext uri="{FF2B5EF4-FFF2-40B4-BE49-F238E27FC236}">
                <a16:creationId xmlns:a16="http://schemas.microsoft.com/office/drawing/2014/main" id="{BC94358F-AE6A-11E9-B8D9-343E5C351292}"/>
              </a:ext>
            </a:extLst>
          </p:cNvPr>
          <p:cNvSpPr/>
          <p:nvPr/>
        </p:nvSpPr>
        <p:spPr>
          <a:xfrm rot="300000">
            <a:off x="8220876" y="5023355"/>
            <a:ext cx="763521" cy="369291"/>
          </a:xfrm>
          <a:prstGeom prst="round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i="0" spc="50" dirty="0">
                <a:effectLst/>
                <a:latin typeface="Century Gothic" panose="020B0502020202020204" pitchFamily="34" charset="0"/>
              </a:rPr>
              <a:t>No</a:t>
            </a:r>
            <a:endParaRPr lang="en-GB" dirty="0"/>
          </a:p>
        </p:txBody>
      </p:sp>
    </p:spTree>
    <p:extLst>
      <p:ext uri="{BB962C8B-B14F-4D97-AF65-F5344CB8AC3E}">
        <p14:creationId xmlns:p14="http://schemas.microsoft.com/office/powerpoint/2010/main" val="4027657151"/>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0363C1-84C7-BD73-1046-54842F0A505C}"/>
              </a:ext>
            </a:extLst>
          </p:cNvPr>
          <p:cNvSpPr/>
          <p:nvPr/>
        </p:nvSpPr>
        <p:spPr>
          <a:xfrm>
            <a:off x="0" y="5156110"/>
            <a:ext cx="9146728" cy="971551"/>
          </a:xfrm>
          <a:prstGeom prst="rect">
            <a:avLst/>
          </a:prstGeom>
          <a:gradFill>
            <a:gsLst>
              <a:gs pos="60000">
                <a:srgbClr val="BD60EF"/>
              </a:gs>
              <a:gs pos="40000">
                <a:srgbClr val="80A0F2"/>
              </a:gs>
              <a:gs pos="10000">
                <a:srgbClr val="97E8D7"/>
              </a:gs>
              <a:gs pos="100000">
                <a:srgbClr val="E52C4C"/>
              </a:gs>
            </a:gsLst>
            <a:lin ang="0" scaled="0"/>
          </a:gradFill>
          <a:ln w="28575">
            <a:noFill/>
          </a:ln>
          <a:effectLst/>
        </p:spPr>
        <p:style>
          <a:lnRef idx="1">
            <a:schemeClr val="accent1"/>
          </a:lnRef>
          <a:fillRef idx="3">
            <a:schemeClr val="accent1"/>
          </a:fillRef>
          <a:effectRef idx="2">
            <a:schemeClr val="accent1"/>
          </a:effectRef>
          <a:fontRef idx="minor">
            <a:schemeClr val="lt1"/>
          </a:fontRef>
        </p:style>
        <p:txBody>
          <a:bodyPr lIns="4320000" rIns="360000" rtlCol="0" anchor="ctr"/>
          <a:lstStyle/>
          <a:p>
            <a:pPr algn="r">
              <a:spcAft>
                <a:spcPts val="400"/>
              </a:spcAft>
            </a:pPr>
            <a:r>
              <a:rPr lang="en-GB" sz="1600" b="1" spc="100" dirty="0">
                <a:solidFill>
                  <a:schemeClr val="bg1"/>
                </a:solidFill>
                <a:latin typeface="Century Gothic" panose="020B0502020202020204" pitchFamily="34" charset="0"/>
              </a:rPr>
              <a:t>Nic </a:t>
            </a:r>
            <a:r>
              <a:rPr lang="en-GB" sz="1600" b="1" spc="100" dirty="0" err="1">
                <a:solidFill>
                  <a:schemeClr val="bg1"/>
                </a:solidFill>
                <a:latin typeface="Century Gothic" panose="020B0502020202020204" pitchFamily="34" charset="0"/>
              </a:rPr>
              <a:t>Ponsford</a:t>
            </a:r>
            <a:endParaRPr lang="en-GB" sz="1600" b="1" spc="100" dirty="0">
              <a:solidFill>
                <a:schemeClr val="bg1"/>
              </a:solidFill>
              <a:latin typeface="Century Gothic" panose="020B0502020202020204" pitchFamily="34" charset="0"/>
            </a:endParaRPr>
          </a:p>
          <a:p>
            <a:pPr algn="r">
              <a:spcAft>
                <a:spcPts val="400"/>
              </a:spcAft>
            </a:pPr>
            <a:r>
              <a:rPr lang="en-GB" sz="1600" b="1" spc="100" dirty="0">
                <a:solidFill>
                  <a:schemeClr val="bg1"/>
                </a:solidFill>
                <a:latin typeface="Century Gothic" panose="020B0502020202020204" pitchFamily="34" charset="0"/>
              </a:rPr>
              <a:t>CEO and Founder </a:t>
            </a:r>
          </a:p>
          <a:p>
            <a:pPr algn="r">
              <a:spcAft>
                <a:spcPts val="400"/>
              </a:spcAft>
            </a:pPr>
            <a:r>
              <a:rPr lang="en-GB" sz="1600" b="1" spc="100" dirty="0">
                <a:solidFill>
                  <a:schemeClr val="bg1"/>
                </a:solidFill>
                <a:latin typeface="Century Gothic" panose="020B0502020202020204" pitchFamily="34" charset="0"/>
              </a:rPr>
              <a:t>The Global Equality Collective</a:t>
            </a:r>
          </a:p>
        </p:txBody>
      </p:sp>
      <p:sp>
        <p:nvSpPr>
          <p:cNvPr id="4" name="TextBox 3">
            <a:extLst>
              <a:ext uri="{FF2B5EF4-FFF2-40B4-BE49-F238E27FC236}">
                <a16:creationId xmlns:a16="http://schemas.microsoft.com/office/drawing/2014/main" id="{C7C5157A-86EC-9E8D-0CB4-036D2B0C7FB3}"/>
              </a:ext>
            </a:extLst>
          </p:cNvPr>
          <p:cNvSpPr txBox="1"/>
          <p:nvPr/>
        </p:nvSpPr>
        <p:spPr>
          <a:xfrm>
            <a:off x="287338" y="1268413"/>
            <a:ext cx="8569325" cy="3196892"/>
          </a:xfrm>
          <a:prstGeom prst="wedgeRoundRectCallout">
            <a:avLst>
              <a:gd name="adj1" fmla="val 11518"/>
              <a:gd name="adj2" fmla="val 60870"/>
              <a:gd name="adj3" fmla="val 16667"/>
            </a:avLst>
          </a:prstGeom>
          <a:solidFill>
            <a:schemeClr val="bg1"/>
          </a:solidFill>
          <a:ln w="38100">
            <a:noFill/>
            <a:extLst>
              <a:ext uri="{C807C97D-BFC1-408E-A445-0C87EB9F89A2}">
                <ask:lineSketchStyleProps xmlns:ask="http://schemas.microsoft.com/office/drawing/2018/sketchyshapes" sd="2649982780">
                  <a:custGeom>
                    <a:avLst/>
                    <a:gdLst>
                      <a:gd name="connsiteX0" fmla="*/ 0 w 7796943"/>
                      <a:gd name="connsiteY0" fmla="*/ 284447 h 1706647"/>
                      <a:gd name="connsiteX1" fmla="*/ 284447 w 7796943"/>
                      <a:gd name="connsiteY1" fmla="*/ 0 h 1706647"/>
                      <a:gd name="connsiteX2" fmla="*/ 771668 w 7796943"/>
                      <a:gd name="connsiteY2" fmla="*/ 0 h 1706647"/>
                      <a:gd name="connsiteX3" fmla="*/ 1299491 w 7796943"/>
                      <a:gd name="connsiteY3" fmla="*/ 0 h 1706647"/>
                      <a:gd name="connsiteX4" fmla="*/ 1134221 w 7796943"/>
                      <a:gd name="connsiteY4" fmla="*/ -271579 h 1706647"/>
                      <a:gd name="connsiteX5" fmla="*/ 1662847 w 7796943"/>
                      <a:gd name="connsiteY5" fmla="*/ -203684 h 1706647"/>
                      <a:gd name="connsiteX6" fmla="*/ 2191474 w 7796943"/>
                      <a:gd name="connsiteY6" fmla="*/ -135790 h 1706647"/>
                      <a:gd name="connsiteX7" fmla="*/ 2720100 w 7796943"/>
                      <a:gd name="connsiteY7" fmla="*/ -67895 h 1706647"/>
                      <a:gd name="connsiteX8" fmla="*/ 3248726 w 7796943"/>
                      <a:gd name="connsiteY8" fmla="*/ 0 h 1706647"/>
                      <a:gd name="connsiteX9" fmla="*/ 3943111 w 7796943"/>
                      <a:gd name="connsiteY9" fmla="*/ 0 h 1706647"/>
                      <a:gd name="connsiteX10" fmla="*/ 4637497 w 7796943"/>
                      <a:gd name="connsiteY10" fmla="*/ 0 h 1706647"/>
                      <a:gd name="connsiteX11" fmla="*/ 5118694 w 7796943"/>
                      <a:gd name="connsiteY11" fmla="*/ 0 h 1706647"/>
                      <a:gd name="connsiteX12" fmla="*/ 5770441 w 7796943"/>
                      <a:gd name="connsiteY12" fmla="*/ 0 h 1706647"/>
                      <a:gd name="connsiteX13" fmla="*/ 6422189 w 7796943"/>
                      <a:gd name="connsiteY13" fmla="*/ 0 h 1706647"/>
                      <a:gd name="connsiteX14" fmla="*/ 7512496 w 7796943"/>
                      <a:gd name="connsiteY14" fmla="*/ 0 h 1706647"/>
                      <a:gd name="connsiteX15" fmla="*/ 7796943 w 7796943"/>
                      <a:gd name="connsiteY15" fmla="*/ 284447 h 1706647"/>
                      <a:gd name="connsiteX16" fmla="*/ 7796943 w 7796943"/>
                      <a:gd name="connsiteY16" fmla="*/ 284441 h 1706647"/>
                      <a:gd name="connsiteX17" fmla="*/ 7796943 w 7796943"/>
                      <a:gd name="connsiteY17" fmla="*/ 284441 h 1706647"/>
                      <a:gd name="connsiteX18" fmla="*/ 7796943 w 7796943"/>
                      <a:gd name="connsiteY18" fmla="*/ 711103 h 1706647"/>
                      <a:gd name="connsiteX19" fmla="*/ 7796943 w 7796943"/>
                      <a:gd name="connsiteY19" fmla="*/ 1059541 h 1706647"/>
                      <a:gd name="connsiteX20" fmla="*/ 7796943 w 7796943"/>
                      <a:gd name="connsiteY20" fmla="*/ 1422200 h 1706647"/>
                      <a:gd name="connsiteX21" fmla="*/ 7512496 w 7796943"/>
                      <a:gd name="connsiteY21" fmla="*/ 1706647 h 1706647"/>
                      <a:gd name="connsiteX22" fmla="*/ 6988661 w 7796943"/>
                      <a:gd name="connsiteY22" fmla="*/ 1706647 h 1706647"/>
                      <a:gd name="connsiteX23" fmla="*/ 6422189 w 7796943"/>
                      <a:gd name="connsiteY23" fmla="*/ 1706647 h 1706647"/>
                      <a:gd name="connsiteX24" fmla="*/ 5813079 w 7796943"/>
                      <a:gd name="connsiteY24" fmla="*/ 1706647 h 1706647"/>
                      <a:gd name="connsiteX25" fmla="*/ 5289245 w 7796943"/>
                      <a:gd name="connsiteY25" fmla="*/ 1706647 h 1706647"/>
                      <a:gd name="connsiteX26" fmla="*/ 4680135 w 7796943"/>
                      <a:gd name="connsiteY26" fmla="*/ 1706647 h 1706647"/>
                      <a:gd name="connsiteX27" fmla="*/ 4113662 w 7796943"/>
                      <a:gd name="connsiteY27" fmla="*/ 1706647 h 1706647"/>
                      <a:gd name="connsiteX28" fmla="*/ 3248726 w 7796943"/>
                      <a:gd name="connsiteY28" fmla="*/ 1706647 h 1706647"/>
                      <a:gd name="connsiteX29" fmla="*/ 2579489 w 7796943"/>
                      <a:gd name="connsiteY29" fmla="*/ 1706647 h 1706647"/>
                      <a:gd name="connsiteX30" fmla="*/ 1968728 w 7796943"/>
                      <a:gd name="connsiteY30" fmla="*/ 1706647 h 1706647"/>
                      <a:gd name="connsiteX31" fmla="*/ 1299491 w 7796943"/>
                      <a:gd name="connsiteY31" fmla="*/ 1706647 h 1706647"/>
                      <a:gd name="connsiteX32" fmla="*/ 1299491 w 7796943"/>
                      <a:gd name="connsiteY32" fmla="*/ 1706647 h 1706647"/>
                      <a:gd name="connsiteX33" fmla="*/ 791969 w 7796943"/>
                      <a:gd name="connsiteY33" fmla="*/ 1706647 h 1706647"/>
                      <a:gd name="connsiteX34" fmla="*/ 284447 w 7796943"/>
                      <a:gd name="connsiteY34" fmla="*/ 1706647 h 1706647"/>
                      <a:gd name="connsiteX35" fmla="*/ 0 w 7796943"/>
                      <a:gd name="connsiteY35" fmla="*/ 1422200 h 1706647"/>
                      <a:gd name="connsiteX36" fmla="*/ 0 w 7796943"/>
                      <a:gd name="connsiteY36" fmla="*/ 1087984 h 1706647"/>
                      <a:gd name="connsiteX37" fmla="*/ 0 w 7796943"/>
                      <a:gd name="connsiteY37" fmla="*/ 711103 h 1706647"/>
                      <a:gd name="connsiteX38" fmla="*/ 0 w 7796943"/>
                      <a:gd name="connsiteY38" fmla="*/ 284441 h 1706647"/>
                      <a:gd name="connsiteX39" fmla="*/ 0 w 7796943"/>
                      <a:gd name="connsiteY39" fmla="*/ 284441 h 1706647"/>
                      <a:gd name="connsiteX40" fmla="*/ 0 w 7796943"/>
                      <a:gd name="connsiteY40" fmla="*/ 284447 h 170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96943" h="1706647" fill="none" extrusionOk="0">
                        <a:moveTo>
                          <a:pt x="0" y="284447"/>
                        </a:moveTo>
                        <a:cubicBezTo>
                          <a:pt x="-1022" y="130776"/>
                          <a:pt x="138875" y="-7409"/>
                          <a:pt x="284447" y="0"/>
                        </a:cubicBezTo>
                        <a:cubicBezTo>
                          <a:pt x="453153" y="-6440"/>
                          <a:pt x="576616" y="17239"/>
                          <a:pt x="771668" y="0"/>
                        </a:cubicBezTo>
                        <a:cubicBezTo>
                          <a:pt x="966720" y="-17239"/>
                          <a:pt x="1149106" y="21116"/>
                          <a:pt x="1299491" y="0"/>
                        </a:cubicBezTo>
                        <a:cubicBezTo>
                          <a:pt x="1228730" y="-95909"/>
                          <a:pt x="1185466" y="-192123"/>
                          <a:pt x="1134221" y="-271579"/>
                        </a:cubicBezTo>
                        <a:cubicBezTo>
                          <a:pt x="1252517" y="-260919"/>
                          <a:pt x="1521426" y="-248681"/>
                          <a:pt x="1662847" y="-203684"/>
                        </a:cubicBezTo>
                        <a:cubicBezTo>
                          <a:pt x="1804268" y="-158687"/>
                          <a:pt x="1990493" y="-168458"/>
                          <a:pt x="2191474" y="-135790"/>
                        </a:cubicBezTo>
                        <a:cubicBezTo>
                          <a:pt x="2392454" y="-103122"/>
                          <a:pt x="2470733" y="-117593"/>
                          <a:pt x="2720100" y="-67895"/>
                        </a:cubicBezTo>
                        <a:cubicBezTo>
                          <a:pt x="2969467" y="-18197"/>
                          <a:pt x="3069490" y="-21049"/>
                          <a:pt x="3248726" y="0"/>
                        </a:cubicBezTo>
                        <a:cubicBezTo>
                          <a:pt x="3484174" y="18462"/>
                          <a:pt x="3761101" y="-1671"/>
                          <a:pt x="3943111" y="0"/>
                        </a:cubicBezTo>
                        <a:cubicBezTo>
                          <a:pt x="4125121" y="1671"/>
                          <a:pt x="4387954" y="3301"/>
                          <a:pt x="4637497" y="0"/>
                        </a:cubicBezTo>
                        <a:cubicBezTo>
                          <a:pt x="4887040" y="-3301"/>
                          <a:pt x="4990777" y="11006"/>
                          <a:pt x="5118694" y="0"/>
                        </a:cubicBezTo>
                        <a:cubicBezTo>
                          <a:pt x="5246611" y="-11006"/>
                          <a:pt x="5505133" y="25515"/>
                          <a:pt x="5770441" y="0"/>
                        </a:cubicBezTo>
                        <a:cubicBezTo>
                          <a:pt x="6035749" y="-25515"/>
                          <a:pt x="6241188" y="-29058"/>
                          <a:pt x="6422189" y="0"/>
                        </a:cubicBezTo>
                        <a:cubicBezTo>
                          <a:pt x="6603190" y="29058"/>
                          <a:pt x="7091094" y="16478"/>
                          <a:pt x="7512496" y="0"/>
                        </a:cubicBezTo>
                        <a:cubicBezTo>
                          <a:pt x="7687454" y="29454"/>
                          <a:pt x="7774121" y="120539"/>
                          <a:pt x="7796943" y="284447"/>
                        </a:cubicBezTo>
                        <a:lnTo>
                          <a:pt x="7796943" y="284441"/>
                        </a:lnTo>
                        <a:lnTo>
                          <a:pt x="7796943" y="284441"/>
                        </a:lnTo>
                        <a:cubicBezTo>
                          <a:pt x="7811371" y="396380"/>
                          <a:pt x="7776842" y="625576"/>
                          <a:pt x="7796943" y="711103"/>
                        </a:cubicBezTo>
                        <a:cubicBezTo>
                          <a:pt x="7807976" y="796611"/>
                          <a:pt x="7808308" y="908226"/>
                          <a:pt x="7796943" y="1059541"/>
                        </a:cubicBezTo>
                        <a:cubicBezTo>
                          <a:pt x="7785578" y="1210856"/>
                          <a:pt x="7794080" y="1302280"/>
                          <a:pt x="7796943" y="1422200"/>
                        </a:cubicBezTo>
                        <a:cubicBezTo>
                          <a:pt x="7798248" y="1614450"/>
                          <a:pt x="7682472" y="1737435"/>
                          <a:pt x="7512496" y="1706647"/>
                        </a:cubicBezTo>
                        <a:cubicBezTo>
                          <a:pt x="7281454" y="1713405"/>
                          <a:pt x="7150104" y="1698268"/>
                          <a:pt x="6988661" y="1706647"/>
                        </a:cubicBezTo>
                        <a:cubicBezTo>
                          <a:pt x="6827218" y="1715026"/>
                          <a:pt x="6670742" y="1692340"/>
                          <a:pt x="6422189" y="1706647"/>
                        </a:cubicBezTo>
                        <a:cubicBezTo>
                          <a:pt x="6173636" y="1720954"/>
                          <a:pt x="6015711" y="1712294"/>
                          <a:pt x="5813079" y="1706647"/>
                        </a:cubicBezTo>
                        <a:cubicBezTo>
                          <a:pt x="5610447" y="1701001"/>
                          <a:pt x="5517757" y="1723365"/>
                          <a:pt x="5289245" y="1706647"/>
                        </a:cubicBezTo>
                        <a:cubicBezTo>
                          <a:pt x="5060733" y="1689929"/>
                          <a:pt x="4812050" y="1706247"/>
                          <a:pt x="4680135" y="1706647"/>
                        </a:cubicBezTo>
                        <a:cubicBezTo>
                          <a:pt x="4548220" y="1707048"/>
                          <a:pt x="4356306" y="1731857"/>
                          <a:pt x="4113662" y="1706647"/>
                        </a:cubicBezTo>
                        <a:cubicBezTo>
                          <a:pt x="3871018" y="1681437"/>
                          <a:pt x="3439271" y="1694404"/>
                          <a:pt x="3248726" y="1706647"/>
                        </a:cubicBezTo>
                        <a:cubicBezTo>
                          <a:pt x="3023512" y="1705157"/>
                          <a:pt x="2898434" y="1733950"/>
                          <a:pt x="2579489" y="1706647"/>
                        </a:cubicBezTo>
                        <a:cubicBezTo>
                          <a:pt x="2260544" y="1679344"/>
                          <a:pt x="2189286" y="1708515"/>
                          <a:pt x="1968728" y="1706647"/>
                        </a:cubicBezTo>
                        <a:cubicBezTo>
                          <a:pt x="1748170" y="1704779"/>
                          <a:pt x="1457822" y="1727474"/>
                          <a:pt x="1299491" y="1706647"/>
                        </a:cubicBezTo>
                        <a:lnTo>
                          <a:pt x="1299491" y="1706647"/>
                        </a:lnTo>
                        <a:cubicBezTo>
                          <a:pt x="1118734" y="1683469"/>
                          <a:pt x="910294" y="1724004"/>
                          <a:pt x="791969" y="1706647"/>
                        </a:cubicBezTo>
                        <a:cubicBezTo>
                          <a:pt x="673644" y="1689290"/>
                          <a:pt x="515254" y="1719510"/>
                          <a:pt x="284447" y="1706647"/>
                        </a:cubicBezTo>
                        <a:cubicBezTo>
                          <a:pt x="142145" y="1711224"/>
                          <a:pt x="5059" y="1580777"/>
                          <a:pt x="0" y="1422200"/>
                        </a:cubicBezTo>
                        <a:cubicBezTo>
                          <a:pt x="-13891" y="1260871"/>
                          <a:pt x="-16430" y="1184563"/>
                          <a:pt x="0" y="1087984"/>
                        </a:cubicBezTo>
                        <a:cubicBezTo>
                          <a:pt x="16430" y="991405"/>
                          <a:pt x="12396" y="812377"/>
                          <a:pt x="0" y="711103"/>
                        </a:cubicBezTo>
                        <a:cubicBezTo>
                          <a:pt x="2584" y="588149"/>
                          <a:pt x="137" y="470428"/>
                          <a:pt x="0" y="284441"/>
                        </a:cubicBezTo>
                        <a:lnTo>
                          <a:pt x="0" y="284441"/>
                        </a:lnTo>
                        <a:lnTo>
                          <a:pt x="0" y="284447"/>
                        </a:lnTo>
                        <a:close/>
                      </a:path>
                      <a:path w="7796943" h="1706647" stroke="0" extrusionOk="0">
                        <a:moveTo>
                          <a:pt x="0" y="284447"/>
                        </a:moveTo>
                        <a:cubicBezTo>
                          <a:pt x="9356" y="92208"/>
                          <a:pt x="131039" y="-1479"/>
                          <a:pt x="284447" y="0"/>
                        </a:cubicBezTo>
                        <a:cubicBezTo>
                          <a:pt x="435333" y="-6294"/>
                          <a:pt x="682329" y="3546"/>
                          <a:pt x="781819" y="0"/>
                        </a:cubicBezTo>
                        <a:cubicBezTo>
                          <a:pt x="881309" y="-3546"/>
                          <a:pt x="1122838" y="-18980"/>
                          <a:pt x="1299491" y="0"/>
                        </a:cubicBezTo>
                        <a:cubicBezTo>
                          <a:pt x="1250214" y="-52590"/>
                          <a:pt x="1193637" y="-157975"/>
                          <a:pt x="1134221" y="-271579"/>
                        </a:cubicBezTo>
                        <a:cubicBezTo>
                          <a:pt x="1325915" y="-262122"/>
                          <a:pt x="1473929" y="-232184"/>
                          <a:pt x="1599412" y="-211832"/>
                        </a:cubicBezTo>
                        <a:cubicBezTo>
                          <a:pt x="1724895" y="-191480"/>
                          <a:pt x="2005397" y="-179258"/>
                          <a:pt x="2106893" y="-146653"/>
                        </a:cubicBezTo>
                        <a:cubicBezTo>
                          <a:pt x="2208389" y="-114048"/>
                          <a:pt x="2513214" y="-68703"/>
                          <a:pt x="2656665" y="-76042"/>
                        </a:cubicBezTo>
                        <a:cubicBezTo>
                          <a:pt x="2800116" y="-83381"/>
                          <a:pt x="2995063" y="-60873"/>
                          <a:pt x="3248726" y="0"/>
                        </a:cubicBezTo>
                        <a:cubicBezTo>
                          <a:pt x="3451694" y="-10149"/>
                          <a:pt x="3688720" y="18432"/>
                          <a:pt x="3815198" y="0"/>
                        </a:cubicBezTo>
                        <a:cubicBezTo>
                          <a:pt x="3941676" y="-18432"/>
                          <a:pt x="4159070" y="2250"/>
                          <a:pt x="4381671" y="0"/>
                        </a:cubicBezTo>
                        <a:cubicBezTo>
                          <a:pt x="4604272" y="-2250"/>
                          <a:pt x="4751564" y="-21541"/>
                          <a:pt x="4905505" y="0"/>
                        </a:cubicBezTo>
                        <a:cubicBezTo>
                          <a:pt x="5059446" y="21541"/>
                          <a:pt x="5231572" y="-8344"/>
                          <a:pt x="5386702" y="0"/>
                        </a:cubicBezTo>
                        <a:cubicBezTo>
                          <a:pt x="5541832" y="8344"/>
                          <a:pt x="5839723" y="-17927"/>
                          <a:pt x="5953174" y="0"/>
                        </a:cubicBezTo>
                        <a:cubicBezTo>
                          <a:pt x="6066625" y="17927"/>
                          <a:pt x="6402468" y="-2710"/>
                          <a:pt x="6562284" y="0"/>
                        </a:cubicBezTo>
                        <a:cubicBezTo>
                          <a:pt x="6722100" y="2710"/>
                          <a:pt x="7169997" y="-26999"/>
                          <a:pt x="7512496" y="0"/>
                        </a:cubicBezTo>
                        <a:cubicBezTo>
                          <a:pt x="7665057" y="-972"/>
                          <a:pt x="7808998" y="138036"/>
                          <a:pt x="7796943" y="284447"/>
                        </a:cubicBezTo>
                        <a:lnTo>
                          <a:pt x="7796943" y="284441"/>
                        </a:lnTo>
                        <a:lnTo>
                          <a:pt x="7796943" y="284441"/>
                        </a:lnTo>
                        <a:cubicBezTo>
                          <a:pt x="7811245" y="408637"/>
                          <a:pt x="7783343" y="582708"/>
                          <a:pt x="7796943" y="711103"/>
                        </a:cubicBezTo>
                        <a:cubicBezTo>
                          <a:pt x="7785300" y="804084"/>
                          <a:pt x="7813772" y="903932"/>
                          <a:pt x="7796943" y="1080873"/>
                        </a:cubicBezTo>
                        <a:cubicBezTo>
                          <a:pt x="7780115" y="1257814"/>
                          <a:pt x="7783013" y="1344493"/>
                          <a:pt x="7796943" y="1422200"/>
                        </a:cubicBezTo>
                        <a:cubicBezTo>
                          <a:pt x="7811888" y="1568783"/>
                          <a:pt x="7631074" y="1704075"/>
                          <a:pt x="7512496" y="1706647"/>
                        </a:cubicBezTo>
                        <a:cubicBezTo>
                          <a:pt x="7351477" y="1702621"/>
                          <a:pt x="7269748" y="1695317"/>
                          <a:pt x="7031299" y="1706647"/>
                        </a:cubicBezTo>
                        <a:cubicBezTo>
                          <a:pt x="6792850" y="1717977"/>
                          <a:pt x="6589601" y="1721685"/>
                          <a:pt x="6464827" y="1706647"/>
                        </a:cubicBezTo>
                        <a:cubicBezTo>
                          <a:pt x="6340053" y="1691609"/>
                          <a:pt x="6164320" y="1684015"/>
                          <a:pt x="5940992" y="1706647"/>
                        </a:cubicBezTo>
                        <a:cubicBezTo>
                          <a:pt x="5717665" y="1729279"/>
                          <a:pt x="5528578" y="1700124"/>
                          <a:pt x="5417158" y="1706647"/>
                        </a:cubicBezTo>
                        <a:cubicBezTo>
                          <a:pt x="5305738" y="1713170"/>
                          <a:pt x="4946265" y="1739368"/>
                          <a:pt x="4722772" y="1706647"/>
                        </a:cubicBezTo>
                        <a:cubicBezTo>
                          <a:pt x="4499279" y="1673926"/>
                          <a:pt x="4318783" y="1697763"/>
                          <a:pt x="4113662" y="1706647"/>
                        </a:cubicBezTo>
                        <a:cubicBezTo>
                          <a:pt x="3908541" y="1715532"/>
                          <a:pt x="3453040" y="1696810"/>
                          <a:pt x="3248726" y="1706647"/>
                        </a:cubicBezTo>
                        <a:cubicBezTo>
                          <a:pt x="3063936" y="1732945"/>
                          <a:pt x="2795938" y="1687155"/>
                          <a:pt x="2618473" y="1706647"/>
                        </a:cubicBezTo>
                        <a:cubicBezTo>
                          <a:pt x="2441008" y="1726139"/>
                          <a:pt x="2287560" y="1712918"/>
                          <a:pt x="1988221" y="1706647"/>
                        </a:cubicBezTo>
                        <a:cubicBezTo>
                          <a:pt x="1688882" y="1700376"/>
                          <a:pt x="1464442" y="1720418"/>
                          <a:pt x="1299491" y="1706647"/>
                        </a:cubicBezTo>
                        <a:lnTo>
                          <a:pt x="1299491" y="1706647"/>
                        </a:lnTo>
                        <a:cubicBezTo>
                          <a:pt x="1143893" y="1699620"/>
                          <a:pt x="927823" y="1729848"/>
                          <a:pt x="791969" y="1706647"/>
                        </a:cubicBezTo>
                        <a:cubicBezTo>
                          <a:pt x="656115" y="1683446"/>
                          <a:pt x="431866" y="1693943"/>
                          <a:pt x="284447" y="1706647"/>
                        </a:cubicBezTo>
                        <a:cubicBezTo>
                          <a:pt x="112095" y="1708476"/>
                          <a:pt x="19223" y="1607252"/>
                          <a:pt x="0" y="1422200"/>
                        </a:cubicBezTo>
                        <a:cubicBezTo>
                          <a:pt x="-17006" y="1316190"/>
                          <a:pt x="3856" y="1157192"/>
                          <a:pt x="0" y="1059541"/>
                        </a:cubicBezTo>
                        <a:cubicBezTo>
                          <a:pt x="-3856" y="961890"/>
                          <a:pt x="8241" y="881660"/>
                          <a:pt x="0" y="711103"/>
                        </a:cubicBezTo>
                        <a:cubicBezTo>
                          <a:pt x="-2842" y="549462"/>
                          <a:pt x="-15892" y="456457"/>
                          <a:pt x="0" y="284441"/>
                        </a:cubicBezTo>
                        <a:lnTo>
                          <a:pt x="0" y="284441"/>
                        </a:lnTo>
                        <a:lnTo>
                          <a:pt x="0" y="284447"/>
                        </a:lnTo>
                        <a:close/>
                      </a:path>
                    </a:pathLst>
                  </a:custGeom>
                  <ask:type>
                    <ask:lineSketchNone/>
                  </ask:type>
                </ask:lineSketchStyleProps>
              </a:ext>
            </a:extLst>
          </a:ln>
          <a:effectLst/>
        </p:spPr>
        <p:txBody>
          <a:bodyPr wrap="square" lIns="180000" tIns="180000" rIns="180000" bIns="180000" anchor="ctr" anchorCtr="0">
            <a:noAutofit/>
          </a:bodyPr>
          <a:lstStyle/>
          <a:p>
            <a:pPr algn="ctr"/>
            <a:r>
              <a:rPr lang="en-GB" spc="50" dirty="0">
                <a:latin typeface="Century Gothic" panose="020B0502020202020204" pitchFamily="34" charset="0"/>
                <a:ea typeface="Lato" panose="020F0502020204030203" pitchFamily="34" charset="0"/>
                <a:cs typeface="Lato" panose="020F0502020204030203" pitchFamily="34" charset="0"/>
              </a:rPr>
              <a:t>When you think of your own childhood role models, you might start to see how they mirror your own qualities and physical appearance. The same is true for our young people. This is why it is crucial that they are offered a diversity of aspirational people, who differ in age, ethnicity, gender, neurodiversity, physicality and abilities from themselves. When we learn how we admire others, it teaches us more about ourselves than we think. The </a:t>
            </a:r>
            <a:r>
              <a:rPr lang="en-GB" spc="50" dirty="0" err="1">
                <a:latin typeface="Century Gothic" panose="020B0502020202020204" pitchFamily="34" charset="0"/>
                <a:ea typeface="Lato" panose="020F0502020204030203" pitchFamily="34" charset="0"/>
                <a:cs typeface="Lato" panose="020F0502020204030203" pitchFamily="34" charset="0"/>
              </a:rPr>
              <a:t>VotesforSchools</a:t>
            </a:r>
            <a:r>
              <a:rPr lang="en-GB" spc="50" dirty="0">
                <a:latin typeface="Century Gothic" panose="020B0502020202020204" pitchFamily="34" charset="0"/>
                <a:ea typeface="Lato" panose="020F0502020204030203" pitchFamily="34" charset="0"/>
                <a:cs typeface="Lato" panose="020F0502020204030203" pitchFamily="34" charset="0"/>
              </a:rPr>
              <a:t> report illustrates how important understanding inspiration is in terms of our own self-awareness. Dreaming is just planning ahead after all!</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426BFF3-7761-051A-FD15-DFEC4666B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499" y="5489786"/>
            <a:ext cx="2009956" cy="304197"/>
          </a:xfrm>
          <a:prstGeom prst="rect">
            <a:avLst/>
          </a:prstGeom>
        </p:spPr>
      </p:pic>
      <p:pic>
        <p:nvPicPr>
          <p:cNvPr id="6" name="Picture 5">
            <a:extLst>
              <a:ext uri="{FF2B5EF4-FFF2-40B4-BE49-F238E27FC236}">
                <a16:creationId xmlns:a16="http://schemas.microsoft.com/office/drawing/2014/main" id="{5A8479CF-5B09-1315-1192-922B455D17D8}"/>
              </a:ext>
            </a:extLst>
          </p:cNvPr>
          <p:cNvPicPr>
            <a:picLocks noChangeAspect="1"/>
          </p:cNvPicPr>
          <p:nvPr/>
        </p:nvPicPr>
        <p:blipFill rotWithShape="1">
          <a:blip r:embed="rId4">
            <a:extLst>
              <a:ext uri="{28A0092B-C50C-407E-A947-70E740481C1C}">
                <a14:useLocalDpi xmlns:a14="http://schemas.microsoft.com/office/drawing/2010/main" val="0"/>
              </a:ext>
            </a:extLst>
          </a:blip>
          <a:srcRect l="3836" t="11174" r="11485" b="32373"/>
          <a:stretch/>
        </p:blipFill>
        <p:spPr>
          <a:xfrm>
            <a:off x="363688" y="4798983"/>
            <a:ext cx="1685804" cy="1685804"/>
          </a:xfrm>
          <a:prstGeom prst="ellipse">
            <a:avLst/>
          </a:prstGeom>
        </p:spPr>
      </p:pic>
      <p:sp>
        <p:nvSpPr>
          <p:cNvPr id="7" name="Circle: Hollow 6">
            <a:extLst>
              <a:ext uri="{FF2B5EF4-FFF2-40B4-BE49-F238E27FC236}">
                <a16:creationId xmlns:a16="http://schemas.microsoft.com/office/drawing/2014/main" id="{0AEE4840-DD34-3B95-1ED3-057B175B095F}"/>
              </a:ext>
            </a:extLst>
          </p:cNvPr>
          <p:cNvSpPr/>
          <p:nvPr/>
        </p:nvSpPr>
        <p:spPr>
          <a:xfrm>
            <a:off x="287338" y="4722633"/>
            <a:ext cx="1838505" cy="1838505"/>
          </a:xfrm>
          <a:prstGeom prst="donut">
            <a:avLst>
              <a:gd name="adj" fmla="val 6036"/>
            </a:avLst>
          </a:prstGeom>
          <a:gradFill>
            <a:gsLst>
              <a:gs pos="80000">
                <a:srgbClr val="E52C4C"/>
              </a:gs>
              <a:gs pos="60000">
                <a:srgbClr val="BD60EF"/>
              </a:gs>
              <a:gs pos="40000">
                <a:srgbClr val="80A0F2"/>
              </a:gs>
              <a:gs pos="20000">
                <a:srgbClr val="97E8D7"/>
              </a:gs>
            </a:gsLst>
            <a:lin ang="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extBox 1">
            <a:extLst>
              <a:ext uri="{FF2B5EF4-FFF2-40B4-BE49-F238E27FC236}">
                <a16:creationId xmlns:a16="http://schemas.microsoft.com/office/drawing/2014/main" id="{147124CF-31BD-D59F-4DDE-4B907EB4B960}"/>
              </a:ext>
            </a:extLst>
          </p:cNvPr>
          <p:cNvSpPr txBox="1"/>
          <p:nvPr/>
        </p:nvSpPr>
        <p:spPr>
          <a:xfrm>
            <a:off x="287339" y="296862"/>
            <a:ext cx="8569324" cy="861774"/>
          </a:xfrm>
          <a:prstGeom prst="rect">
            <a:avLst/>
          </a:prstGeom>
          <a:noFill/>
        </p:spPr>
        <p:txBody>
          <a:bodyPr wrap="square" rtlCol="0">
            <a:spAutoFit/>
          </a:bodyPr>
          <a:lstStyle/>
          <a:p>
            <a:pPr algn="ctr"/>
            <a:r>
              <a:rPr lang="en-GB" sz="2500" b="1" spc="50" baseline="0" dirty="0">
                <a:solidFill>
                  <a:schemeClr val="bg1"/>
                </a:solidFill>
                <a:latin typeface="Century Gothic" panose="020B0502020202020204" pitchFamily="34" charset="0"/>
              </a:rPr>
              <a:t>Your latest results: “Should the gender of your role models matter?”</a:t>
            </a:r>
          </a:p>
        </p:txBody>
      </p:sp>
    </p:spTree>
    <p:extLst>
      <p:ext uri="{BB962C8B-B14F-4D97-AF65-F5344CB8AC3E}">
        <p14:creationId xmlns:p14="http://schemas.microsoft.com/office/powerpoint/2010/main" val="146107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F9A22-1C89-4EAA-6F3A-C9EB3DAFD741}"/>
              </a:ext>
            </a:extLst>
          </p:cNvPr>
          <p:cNvSpPr txBox="1"/>
          <p:nvPr/>
        </p:nvSpPr>
        <p:spPr>
          <a:xfrm>
            <a:off x="287337" y="296862"/>
            <a:ext cx="8569325" cy="861774"/>
          </a:xfrm>
          <a:prstGeom prst="rect">
            <a:avLst/>
          </a:prstGeom>
          <a:noFill/>
        </p:spPr>
        <p:txBody>
          <a:bodyPr wrap="square" rtlCol="0">
            <a:spAutoFit/>
          </a:bodyPr>
          <a:lstStyle/>
          <a:p>
            <a:pPr algn="ctr"/>
            <a:r>
              <a:rPr lang="en-GB" sz="2500" b="1" spc="50" baseline="0" dirty="0">
                <a:solidFill>
                  <a:schemeClr val="bg1"/>
                </a:solidFill>
                <a:latin typeface="Century Gothic" panose="020B0502020202020204" pitchFamily="34" charset="0"/>
              </a:rPr>
              <a:t>Your views on “Should the gender of your role models matter?” were also heard by:</a:t>
            </a:r>
          </a:p>
        </p:txBody>
      </p:sp>
      <p:grpSp>
        <p:nvGrpSpPr>
          <p:cNvPr id="13" name="Group 12">
            <a:extLst>
              <a:ext uri="{FF2B5EF4-FFF2-40B4-BE49-F238E27FC236}">
                <a16:creationId xmlns:a16="http://schemas.microsoft.com/office/drawing/2014/main" id="{B0E160D6-80A4-65EB-DC96-264730575F40}"/>
              </a:ext>
            </a:extLst>
          </p:cNvPr>
          <p:cNvGrpSpPr/>
          <p:nvPr/>
        </p:nvGrpSpPr>
        <p:grpSpPr>
          <a:xfrm>
            <a:off x="1918166" y="1268413"/>
            <a:ext cx="1930542" cy="2160587"/>
            <a:chOff x="1918166" y="1268413"/>
            <a:chExt cx="1930542" cy="2160587"/>
          </a:xfrm>
        </p:grpSpPr>
        <p:sp>
          <p:nvSpPr>
            <p:cNvPr id="14" name="Rectangle 13">
              <a:extLst>
                <a:ext uri="{FF2B5EF4-FFF2-40B4-BE49-F238E27FC236}">
                  <a16:creationId xmlns:a16="http://schemas.microsoft.com/office/drawing/2014/main" id="{BCAB026C-3DE1-96B3-983E-48CA1ABB038E}"/>
                </a:ext>
              </a:extLst>
            </p:cNvPr>
            <p:cNvSpPr/>
            <p:nvPr/>
          </p:nvSpPr>
          <p:spPr>
            <a:xfrm>
              <a:off x="1918166" y="1268413"/>
              <a:ext cx="1930542" cy="21605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sz="1400" b="1" spc="50" baseline="0" dirty="0">
                  <a:solidFill>
                    <a:schemeClr val="bg1"/>
                  </a:solidFill>
                  <a:latin typeface="Century Gothic" panose="020B0502020202020204" pitchFamily="34" charset="0"/>
                </a:rPr>
                <a:t>Equally </a:t>
              </a:r>
            </a:p>
            <a:p>
              <a:pPr algn="ctr"/>
              <a:r>
                <a:rPr lang="en-GB" sz="1400" b="1" spc="50" baseline="0" dirty="0">
                  <a:solidFill>
                    <a:schemeClr val="bg1"/>
                  </a:solidFill>
                  <a:latin typeface="Century Gothic" panose="020B0502020202020204" pitchFamily="34" charset="0"/>
                </a:rPr>
                <a:t>Ours</a:t>
              </a:r>
            </a:p>
          </p:txBody>
        </p:sp>
        <p:pic>
          <p:nvPicPr>
            <p:cNvPr id="15" name="Picture 4" descr="Equally Ours (@EquallyOurs) / X">
              <a:hlinkClick r:id="rId3"/>
              <a:extLst>
                <a:ext uri="{FF2B5EF4-FFF2-40B4-BE49-F238E27FC236}">
                  <a16:creationId xmlns:a16="http://schemas.microsoft.com/office/drawing/2014/main" id="{4539500E-9827-AF8E-90AD-4CF4EDDC4E5D}"/>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342779" y="1598586"/>
              <a:ext cx="1081317" cy="10813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A1BCB162-6EEC-F49D-2F1A-0F65F22EDFBA}"/>
              </a:ext>
            </a:extLst>
          </p:cNvPr>
          <p:cNvGrpSpPr/>
          <p:nvPr/>
        </p:nvGrpSpPr>
        <p:grpSpPr>
          <a:xfrm>
            <a:off x="5499332" y="1268412"/>
            <a:ext cx="1620000" cy="2160587"/>
            <a:chOff x="5499332" y="1268412"/>
            <a:chExt cx="1620000" cy="2160587"/>
          </a:xfrm>
        </p:grpSpPr>
        <p:pic>
          <p:nvPicPr>
            <p:cNvPr id="17" name="Picture 8" descr="Close the Gap (@closethepaygap) / X">
              <a:hlinkClick r:id="rId5"/>
              <a:extLst>
                <a:ext uri="{FF2B5EF4-FFF2-40B4-BE49-F238E27FC236}">
                  <a16:creationId xmlns:a16="http://schemas.microsoft.com/office/drawing/2014/main" id="{F968553C-78FD-03CB-E26C-C33379DDBA72}"/>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769498" y="1598586"/>
              <a:ext cx="1081317" cy="108131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D89F99C-A7C9-30D5-6956-E19D3C2651C3}"/>
                </a:ext>
              </a:extLst>
            </p:cNvPr>
            <p:cNvSpPr/>
            <p:nvPr/>
          </p:nvSpPr>
          <p:spPr>
            <a:xfrm>
              <a:off x="5499332" y="1268412"/>
              <a:ext cx="1620000" cy="21605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sz="1400" b="1" spc="50" baseline="0" dirty="0">
                  <a:solidFill>
                    <a:schemeClr val="bg1"/>
                  </a:solidFill>
                  <a:latin typeface="Century Gothic" panose="020B0502020202020204" pitchFamily="34" charset="0"/>
                </a:rPr>
                <a:t>Close The </a:t>
              </a:r>
            </a:p>
            <a:p>
              <a:pPr algn="ctr"/>
              <a:r>
                <a:rPr lang="en-GB" sz="1400" b="1" spc="50" baseline="0" dirty="0">
                  <a:solidFill>
                    <a:schemeClr val="bg1"/>
                  </a:solidFill>
                  <a:latin typeface="Century Gothic" panose="020B0502020202020204" pitchFamily="34" charset="0"/>
                </a:rPr>
                <a:t>Gap</a:t>
              </a:r>
            </a:p>
          </p:txBody>
        </p:sp>
      </p:grpSp>
      <p:grpSp>
        <p:nvGrpSpPr>
          <p:cNvPr id="19" name="Group 18">
            <a:extLst>
              <a:ext uri="{FF2B5EF4-FFF2-40B4-BE49-F238E27FC236}">
                <a16:creationId xmlns:a16="http://schemas.microsoft.com/office/drawing/2014/main" id="{347968C4-2CEC-5FF0-9FB8-D9E57AB030C8}"/>
              </a:ext>
            </a:extLst>
          </p:cNvPr>
          <p:cNvGrpSpPr/>
          <p:nvPr/>
        </p:nvGrpSpPr>
        <p:grpSpPr>
          <a:xfrm>
            <a:off x="7236663" y="1268412"/>
            <a:ext cx="1620000" cy="2160587"/>
            <a:chOff x="7236663" y="1268412"/>
            <a:chExt cx="1620000" cy="2160587"/>
          </a:xfrm>
        </p:grpSpPr>
        <p:pic>
          <p:nvPicPr>
            <p:cNvPr id="20" name="Picture 10" descr="The Fawcett Society - Official | London">
              <a:hlinkClick r:id="rId7"/>
              <a:extLst>
                <a:ext uri="{FF2B5EF4-FFF2-40B4-BE49-F238E27FC236}">
                  <a16:creationId xmlns:a16="http://schemas.microsoft.com/office/drawing/2014/main" id="{527B152C-0E7E-A891-888A-648D42B973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6004" y="1598586"/>
              <a:ext cx="1081317" cy="108131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ED894E1-2E0A-E028-610D-A5353F070180}"/>
                </a:ext>
              </a:extLst>
            </p:cNvPr>
            <p:cNvSpPr/>
            <p:nvPr/>
          </p:nvSpPr>
          <p:spPr>
            <a:xfrm>
              <a:off x="7236663" y="1268412"/>
              <a:ext cx="1620000" cy="21605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sz="1400" b="1" spc="50" baseline="0" dirty="0">
                  <a:solidFill>
                    <a:schemeClr val="bg1"/>
                  </a:solidFill>
                  <a:latin typeface="Century Gothic" panose="020B0502020202020204" pitchFamily="34" charset="0"/>
                </a:rPr>
                <a:t>The Fawcett </a:t>
              </a:r>
            </a:p>
            <a:p>
              <a:pPr algn="ctr"/>
              <a:r>
                <a:rPr lang="en-GB" sz="1400" b="1" spc="50" dirty="0">
                  <a:solidFill>
                    <a:schemeClr val="bg1"/>
                  </a:solidFill>
                  <a:latin typeface="Century Gothic" panose="020B0502020202020204" pitchFamily="34" charset="0"/>
                </a:rPr>
                <a:t>Society</a:t>
              </a:r>
              <a:endParaRPr lang="en-GB" sz="1400" b="1" spc="50" baseline="0" dirty="0">
                <a:solidFill>
                  <a:schemeClr val="bg1"/>
                </a:solidFill>
                <a:latin typeface="Century Gothic" panose="020B0502020202020204" pitchFamily="34" charset="0"/>
              </a:endParaRPr>
            </a:p>
          </p:txBody>
        </p:sp>
      </p:grpSp>
      <p:grpSp>
        <p:nvGrpSpPr>
          <p:cNvPr id="22" name="Group 21">
            <a:extLst>
              <a:ext uri="{FF2B5EF4-FFF2-40B4-BE49-F238E27FC236}">
                <a16:creationId xmlns:a16="http://schemas.microsoft.com/office/drawing/2014/main" id="{06339F7E-CA68-8F2E-C002-51A13BDD887F}"/>
              </a:ext>
            </a:extLst>
          </p:cNvPr>
          <p:cNvGrpSpPr/>
          <p:nvPr/>
        </p:nvGrpSpPr>
        <p:grpSpPr>
          <a:xfrm>
            <a:off x="236537" y="1268413"/>
            <a:ext cx="1620000" cy="2160587"/>
            <a:chOff x="236537" y="1268413"/>
            <a:chExt cx="1620000" cy="2160587"/>
          </a:xfrm>
        </p:grpSpPr>
        <p:pic>
          <p:nvPicPr>
            <p:cNvPr id="23" name="Picture 6" descr="The Equality Trust (@equalitytrust) / X">
              <a:hlinkClick r:id="rId9"/>
              <a:extLst>
                <a:ext uri="{FF2B5EF4-FFF2-40B4-BE49-F238E27FC236}">
                  <a16:creationId xmlns:a16="http://schemas.microsoft.com/office/drawing/2014/main" id="{852EBC30-471B-9551-0056-21D8F60B42F9}"/>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505879" y="1598586"/>
              <a:ext cx="1081317" cy="108131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34E24430-4FAF-A1C9-005B-C89FC51683A3}"/>
                </a:ext>
              </a:extLst>
            </p:cNvPr>
            <p:cNvSpPr/>
            <p:nvPr/>
          </p:nvSpPr>
          <p:spPr>
            <a:xfrm>
              <a:off x="236537" y="1268413"/>
              <a:ext cx="1620000" cy="21605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sz="1400" b="1" spc="50" baseline="0" dirty="0">
                  <a:solidFill>
                    <a:schemeClr val="bg1"/>
                  </a:solidFill>
                  <a:latin typeface="Century Gothic" panose="020B0502020202020204" pitchFamily="34" charset="0"/>
                </a:rPr>
                <a:t>The Equality Trust</a:t>
              </a:r>
            </a:p>
          </p:txBody>
        </p:sp>
      </p:grpSp>
      <p:grpSp>
        <p:nvGrpSpPr>
          <p:cNvPr id="25" name="Group 24">
            <a:extLst>
              <a:ext uri="{FF2B5EF4-FFF2-40B4-BE49-F238E27FC236}">
                <a16:creationId xmlns:a16="http://schemas.microsoft.com/office/drawing/2014/main" id="{F3E7EBC7-613B-071F-C1AD-023BE3B5689A}"/>
              </a:ext>
            </a:extLst>
          </p:cNvPr>
          <p:cNvGrpSpPr/>
          <p:nvPr/>
        </p:nvGrpSpPr>
        <p:grpSpPr>
          <a:xfrm>
            <a:off x="3762000" y="1268413"/>
            <a:ext cx="1620000" cy="2160587"/>
            <a:chOff x="3762000" y="1268413"/>
            <a:chExt cx="1620000" cy="2160587"/>
          </a:xfrm>
        </p:grpSpPr>
        <p:sp>
          <p:nvSpPr>
            <p:cNvPr id="26" name="Rectangle 25">
              <a:extLst>
                <a:ext uri="{FF2B5EF4-FFF2-40B4-BE49-F238E27FC236}">
                  <a16:creationId xmlns:a16="http://schemas.microsoft.com/office/drawing/2014/main" id="{FC7EE8D2-00A9-A788-1292-89251EE22229}"/>
                </a:ext>
              </a:extLst>
            </p:cNvPr>
            <p:cNvSpPr/>
            <p:nvPr/>
          </p:nvSpPr>
          <p:spPr>
            <a:xfrm>
              <a:off x="3762000" y="1268413"/>
              <a:ext cx="1620000" cy="21605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sz="1400" b="1" spc="50" baseline="0" dirty="0">
                  <a:solidFill>
                    <a:schemeClr val="bg1"/>
                  </a:solidFill>
                  <a:latin typeface="Century Gothic" panose="020B0502020202020204" pitchFamily="34" charset="0"/>
                </a:rPr>
                <a:t>Global Equality Collective</a:t>
              </a:r>
            </a:p>
          </p:txBody>
        </p:sp>
        <p:pic>
          <p:nvPicPr>
            <p:cNvPr id="27" name="Google Shape;217;p7">
              <a:hlinkClick r:id="rId11"/>
              <a:extLst>
                <a:ext uri="{FF2B5EF4-FFF2-40B4-BE49-F238E27FC236}">
                  <a16:creationId xmlns:a16="http://schemas.microsoft.com/office/drawing/2014/main" id="{CD117A2E-D526-7CC3-38FB-6B627725B3B6}"/>
                </a:ext>
              </a:extLst>
            </p:cNvPr>
            <p:cNvPicPr preferRelativeResize="0"/>
            <p:nvPr/>
          </p:nvPicPr>
          <p:blipFill>
            <a:blip r:embed="rId12">
              <a:alphaModFix/>
            </a:blip>
            <a:stretch>
              <a:fillRect/>
            </a:stretch>
          </p:blipFill>
          <p:spPr>
            <a:xfrm>
              <a:off x="3901780" y="1747094"/>
              <a:ext cx="1340440" cy="784300"/>
            </a:xfrm>
            <a:prstGeom prst="rect">
              <a:avLst/>
            </a:prstGeom>
            <a:noFill/>
            <a:ln>
              <a:noFill/>
            </a:ln>
          </p:spPr>
        </p:pic>
      </p:grpSp>
    </p:spTree>
    <p:extLst>
      <p:ext uri="{BB962C8B-B14F-4D97-AF65-F5344CB8AC3E}">
        <p14:creationId xmlns:p14="http://schemas.microsoft.com/office/powerpoint/2010/main" val="296968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5000">
              <a:srgbClr val="BD60EF">
                <a:alpha val="85000"/>
              </a:srgbClr>
            </a:gs>
            <a:gs pos="25000">
              <a:srgbClr val="97E8D7">
                <a:alpha val="85000"/>
              </a:srgbClr>
            </a:gs>
          </a:gsLst>
          <a:lin ang="0" scaled="1"/>
        </a:gradFill>
        <a:effectLst/>
      </p:bgPr>
    </p:bg>
    <p:spTree>
      <p:nvGrpSpPr>
        <p:cNvPr id="1" name=""/>
        <p:cNvGrpSpPr/>
        <p:nvPr/>
      </p:nvGrpSpPr>
      <p:grpSpPr>
        <a:xfrm>
          <a:off x="0" y="0"/>
          <a:ext cx="0" cy="0"/>
          <a:chOff x="0" y="0"/>
          <a:chExt cx="0" cy="0"/>
        </a:xfrm>
      </p:grpSpPr>
      <p:pic>
        <p:nvPicPr>
          <p:cNvPr id="2" name="Picture 1" descr="A colorful check mark on a black background&#10;&#10;Description automatically generated">
            <a:extLst>
              <a:ext uri="{FF2B5EF4-FFF2-40B4-BE49-F238E27FC236}">
                <a16:creationId xmlns:a16="http://schemas.microsoft.com/office/drawing/2014/main" id="{968E9D85-1C7D-227B-2670-DAB9AEC9A2C4}"/>
              </a:ext>
            </a:extLst>
          </p:cNvPr>
          <p:cNvPicPr>
            <a:picLocks noChangeAspect="1"/>
          </p:cNvPicPr>
          <p:nvPr/>
        </p:nvPicPr>
        <p:blipFill>
          <a:blip r:embed="rId3">
            <a:alphaModFix amt="50000"/>
            <a:extLst>
              <a:ext uri="{28A0092B-C50C-407E-A947-70E740481C1C}">
                <a14:useLocalDpi xmlns:a14="http://schemas.microsoft.com/office/drawing/2010/main"/>
              </a:ext>
            </a:extLst>
          </a:blip>
          <a:stretch>
            <a:fillRect/>
          </a:stretch>
        </p:blipFill>
        <p:spPr>
          <a:xfrm>
            <a:off x="0" y="0"/>
            <a:ext cx="5881633" cy="6858000"/>
          </a:xfrm>
          <a:prstGeom prst="rect">
            <a:avLst/>
          </a:prstGeom>
        </p:spPr>
      </p:pic>
      <p:pic>
        <p:nvPicPr>
          <p:cNvPr id="3" name="Picture 2">
            <a:extLst>
              <a:ext uri="{FF2B5EF4-FFF2-40B4-BE49-F238E27FC236}">
                <a16:creationId xmlns:a16="http://schemas.microsoft.com/office/drawing/2014/main" id="{ADE32177-57D4-3A29-9A69-54C3BFC4E10A}"/>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4" name="TextBox 3">
            <a:extLst>
              <a:ext uri="{FF2B5EF4-FFF2-40B4-BE49-F238E27FC236}">
                <a16:creationId xmlns:a16="http://schemas.microsoft.com/office/drawing/2014/main" id="{54FE4511-F280-38BA-F308-62DEA553C418}"/>
              </a:ext>
            </a:extLst>
          </p:cNvPr>
          <p:cNvSpPr txBox="1">
            <a:spLocks/>
          </p:cNvSpPr>
          <p:nvPr/>
        </p:nvSpPr>
        <p:spPr>
          <a:xfrm>
            <a:off x="287339" y="1044359"/>
            <a:ext cx="8569323" cy="3785652"/>
          </a:xfrm>
          <a:prstGeom prst="rect">
            <a:avLst/>
          </a:prstGeom>
          <a:noFill/>
        </p:spPr>
        <p:txBody>
          <a:bodyPr wrap="square" rtlCol="0">
            <a:spAutoFit/>
          </a:bodyPr>
          <a:lstStyle/>
          <a:p>
            <a:pPr algn="ctr"/>
            <a:r>
              <a:rPr lang="en-GB" sz="6000" b="1" spc="50" baseline="0" dirty="0">
                <a:solidFill>
                  <a:schemeClr val="bg1"/>
                </a:solidFill>
                <a:latin typeface="Century Gothic" panose="020B0502020202020204" pitchFamily="34" charset="0"/>
              </a:rPr>
              <a:t>Would you know how to support a friend who came out as trans or non-binary?</a:t>
            </a:r>
          </a:p>
        </p:txBody>
      </p:sp>
      <p:sp>
        <p:nvSpPr>
          <p:cNvPr id="5" name="Rectangle 4">
            <a:extLst>
              <a:ext uri="{FF2B5EF4-FFF2-40B4-BE49-F238E27FC236}">
                <a16:creationId xmlns:a16="http://schemas.microsoft.com/office/drawing/2014/main" id="{F7E13489-D62C-A9EF-319F-E5BD6470F836}"/>
              </a:ext>
            </a:extLst>
          </p:cNvPr>
          <p:cNvSpPr/>
          <p:nvPr/>
        </p:nvSpPr>
        <p:spPr>
          <a:xfrm>
            <a:off x="287339" y="4679948"/>
            <a:ext cx="2743202" cy="18856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spc="50" baseline="0" dirty="0">
                <a:solidFill>
                  <a:schemeClr val="bg1"/>
                </a:solidFill>
                <a:latin typeface="Century Gothic" panose="020B0502020202020204" pitchFamily="34" charset="0"/>
              </a:rPr>
              <a:t>UNCRC Article 2:</a:t>
            </a:r>
          </a:p>
          <a:p>
            <a:pPr algn="ctr"/>
            <a:r>
              <a:rPr lang="en-GB" sz="1800" b="1" spc="50" baseline="0" dirty="0">
                <a:solidFill>
                  <a:schemeClr val="bg1"/>
                </a:solidFill>
                <a:latin typeface="Century Gothic" panose="020B0502020202020204" pitchFamily="34" charset="0"/>
              </a:rPr>
              <a:t>No discrimination</a:t>
            </a:r>
          </a:p>
        </p:txBody>
      </p:sp>
      <p:sp>
        <p:nvSpPr>
          <p:cNvPr id="6" name="Rectangle 5">
            <a:extLst>
              <a:ext uri="{FF2B5EF4-FFF2-40B4-BE49-F238E27FC236}">
                <a16:creationId xmlns:a16="http://schemas.microsoft.com/office/drawing/2014/main" id="{ECBA42AC-0323-C4FE-6CB4-3C1CE0CAA863}"/>
              </a:ext>
            </a:extLst>
          </p:cNvPr>
          <p:cNvSpPr/>
          <p:nvPr/>
        </p:nvSpPr>
        <p:spPr>
          <a:xfrm>
            <a:off x="3200403" y="4679948"/>
            <a:ext cx="2743202" cy="18856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spc="50" baseline="0" dirty="0">
                <a:solidFill>
                  <a:schemeClr val="bg1"/>
                </a:solidFill>
                <a:latin typeface="Century Gothic" panose="020B0502020202020204" pitchFamily="34" charset="0"/>
              </a:rPr>
              <a:t>UN SDG 10:</a:t>
            </a:r>
          </a:p>
          <a:p>
            <a:pPr algn="ctr"/>
            <a:r>
              <a:rPr lang="en-GB" b="1" spc="50" dirty="0">
                <a:solidFill>
                  <a:schemeClr val="bg1"/>
                </a:solidFill>
                <a:latin typeface="Century Gothic" panose="020B0502020202020204" pitchFamily="34" charset="0"/>
              </a:rPr>
              <a:t>Reduced inequalities</a:t>
            </a:r>
            <a:endParaRPr lang="en-GB" sz="1800" b="1" spc="50" baseline="0" dirty="0">
              <a:solidFill>
                <a:schemeClr val="bg1"/>
              </a:solidFill>
              <a:latin typeface="Century Gothic" panose="020B0502020202020204" pitchFamily="34" charset="0"/>
            </a:endParaRPr>
          </a:p>
        </p:txBody>
      </p:sp>
      <p:sp>
        <p:nvSpPr>
          <p:cNvPr id="7" name="Rectangle 6">
            <a:extLst>
              <a:ext uri="{FF2B5EF4-FFF2-40B4-BE49-F238E27FC236}">
                <a16:creationId xmlns:a16="http://schemas.microsoft.com/office/drawing/2014/main" id="{836ADD2F-AA8C-9B5E-CB7E-DFE04A1FE3C4}"/>
              </a:ext>
            </a:extLst>
          </p:cNvPr>
          <p:cNvSpPr/>
          <p:nvPr/>
        </p:nvSpPr>
        <p:spPr>
          <a:xfrm>
            <a:off x="6113461" y="4679948"/>
            <a:ext cx="2743202" cy="18856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spc="50" baseline="0" dirty="0" err="1">
                <a:solidFill>
                  <a:schemeClr val="bg1"/>
                </a:solidFill>
                <a:latin typeface="Century Gothic" panose="020B0502020202020204" pitchFamily="34" charset="0"/>
              </a:rPr>
              <a:t>VfS</a:t>
            </a:r>
            <a:r>
              <a:rPr lang="en-GB" sz="1800" b="1" spc="50" baseline="0" dirty="0">
                <a:solidFill>
                  <a:schemeClr val="bg1"/>
                </a:solidFill>
                <a:latin typeface="Century Gothic" panose="020B0502020202020204" pitchFamily="34" charset="0"/>
              </a:rPr>
              <a:t> Key Theme 2:</a:t>
            </a:r>
          </a:p>
          <a:p>
            <a:pPr algn="ctr"/>
            <a:r>
              <a:rPr lang="en-GB" sz="1800" b="1" spc="50" baseline="0" dirty="0">
                <a:solidFill>
                  <a:schemeClr val="bg1"/>
                </a:solidFill>
                <a:latin typeface="Century Gothic" panose="020B0502020202020204" pitchFamily="34" charset="0"/>
              </a:rPr>
              <a:t>Equalities &amp; identity</a:t>
            </a:r>
          </a:p>
        </p:txBody>
      </p:sp>
      <p:sp>
        <p:nvSpPr>
          <p:cNvPr id="8" name="TextBox 7">
            <a:extLst>
              <a:ext uri="{FF2B5EF4-FFF2-40B4-BE49-F238E27FC236}">
                <a16:creationId xmlns:a16="http://schemas.microsoft.com/office/drawing/2014/main" id="{509A666B-194C-1B3D-911D-9725240DE3FC}"/>
              </a:ext>
            </a:extLst>
          </p:cNvPr>
          <p:cNvSpPr txBox="1"/>
          <p:nvPr/>
        </p:nvSpPr>
        <p:spPr>
          <a:xfrm>
            <a:off x="628650" y="296862"/>
            <a:ext cx="7886700" cy="477054"/>
          </a:xfrm>
          <a:prstGeom prst="rect">
            <a:avLst/>
          </a:prstGeom>
          <a:noFill/>
        </p:spPr>
        <p:txBody>
          <a:bodyPr wrap="square" rtlCol="0">
            <a:spAutoFit/>
          </a:bodyPr>
          <a:lstStyle/>
          <a:p>
            <a:pPr algn="ctr"/>
            <a:r>
              <a:rPr lang="en-GB" sz="2500" b="1" spc="50" baseline="0" dirty="0">
                <a:solidFill>
                  <a:schemeClr val="bg1"/>
                </a:solidFill>
                <a:latin typeface="Century Gothic" panose="020B0502020202020204" pitchFamily="34" charset="0"/>
              </a:rPr>
              <a:t>Today’s </a:t>
            </a:r>
            <a:r>
              <a:rPr lang="en-GB" sz="2500" b="1" spc="50" baseline="0" dirty="0" err="1">
                <a:solidFill>
                  <a:schemeClr val="bg1"/>
                </a:solidFill>
                <a:latin typeface="Century Gothic" panose="020B0502020202020204" pitchFamily="34" charset="0"/>
              </a:rPr>
              <a:t>VoteTopic</a:t>
            </a:r>
            <a:r>
              <a:rPr lang="en-GB" sz="2500" b="1" spc="50" baseline="0" dirty="0">
                <a:solidFill>
                  <a:schemeClr val="bg1"/>
                </a:solidFill>
                <a:latin typeface="Century Gothic" panose="020B0502020202020204" pitchFamily="34" charset="0"/>
              </a:rPr>
              <a:t>:</a:t>
            </a:r>
          </a:p>
        </p:txBody>
      </p:sp>
      <p:pic>
        <p:nvPicPr>
          <p:cNvPr id="9" name="Picture 8">
            <a:extLst>
              <a:ext uri="{FF2B5EF4-FFF2-40B4-BE49-F238E27FC236}">
                <a16:creationId xmlns:a16="http://schemas.microsoft.com/office/drawing/2014/main" id="{F4971EF4-7F9E-FEB3-45D5-A299320CEDFE}"/>
              </a:ext>
            </a:extLst>
          </p:cNvPr>
          <p:cNvPicPr/>
          <p:nvPr/>
        </p:nvPicPr>
        <p:blipFill>
          <a:blip r:embed="rId5">
            <a:extLst>
              <a:ext uri="{28A0092B-C50C-407E-A947-70E740481C1C}">
                <a14:useLocalDpi xmlns:a14="http://schemas.microsoft.com/office/drawing/2010/main" val="0"/>
              </a:ext>
            </a:extLst>
          </a:blip>
          <a:srcRect/>
          <a:stretch/>
        </p:blipFill>
        <p:spPr>
          <a:xfrm>
            <a:off x="8073864" y="6648087"/>
            <a:ext cx="936374" cy="141715"/>
          </a:xfrm>
          <a:prstGeom prst="rect">
            <a:avLst/>
          </a:prstGeom>
        </p:spPr>
      </p:pic>
    </p:spTree>
    <p:extLst>
      <p:ext uri="{BB962C8B-B14F-4D97-AF65-F5344CB8AC3E}">
        <p14:creationId xmlns:p14="http://schemas.microsoft.com/office/powerpoint/2010/main" val="3009054528"/>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1</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Why are we talking about this?</a:t>
            </a:r>
          </a:p>
        </p:txBody>
      </p:sp>
      <p:sp>
        <p:nvSpPr>
          <p:cNvPr id="4" name="TextBox 3">
            <a:extLst>
              <a:ext uri="{FF2B5EF4-FFF2-40B4-BE49-F238E27FC236}">
                <a16:creationId xmlns:a16="http://schemas.microsoft.com/office/drawing/2014/main" id="{C36E7903-8B36-AF17-8FA7-3D927724CB18}"/>
              </a:ext>
            </a:extLst>
          </p:cNvPr>
          <p:cNvSpPr txBox="1"/>
          <p:nvPr/>
        </p:nvSpPr>
        <p:spPr>
          <a:xfrm>
            <a:off x="296685" y="1099099"/>
            <a:ext cx="3682586" cy="1166643"/>
          </a:xfrm>
          <a:prstGeom prst="rect">
            <a:avLst/>
          </a:prstGeom>
          <a:noFill/>
        </p:spPr>
        <p:txBody>
          <a:bodyPr wrap="square" lIns="90000" tIns="90000" rIns="90000" bIns="90000" anchor="ctr" anchorCtr="0">
            <a:sp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There are lots of </a:t>
            </a:r>
            <a:r>
              <a:rPr lang="en-GB" sz="1600" b="1" spc="50" dirty="0">
                <a:latin typeface="Century Gothic" panose="020B0502020202020204" pitchFamily="34" charset="0"/>
                <a:ea typeface="Lato" panose="020F0502020204030203" pitchFamily="34" charset="0"/>
                <a:cs typeface="Lato" panose="020F0502020204030203" pitchFamily="34" charset="0"/>
              </a:rPr>
              <a:t>conversations</a:t>
            </a:r>
            <a:r>
              <a:rPr lang="en-GB" sz="1600" spc="50" dirty="0">
                <a:latin typeface="Century Gothic" panose="020B0502020202020204" pitchFamily="34" charset="0"/>
                <a:ea typeface="Lato" panose="020F0502020204030203" pitchFamily="34" charset="0"/>
                <a:cs typeface="Lato" panose="020F0502020204030203" pitchFamily="34" charset="0"/>
              </a:rPr>
              <a:t> happening </a:t>
            </a:r>
            <a:r>
              <a:rPr lang="en-GB" sz="1600" b="1" spc="50" dirty="0">
                <a:latin typeface="Century Gothic" panose="020B0502020202020204" pitchFamily="34" charset="0"/>
                <a:ea typeface="Lato" panose="020F0502020204030203" pitchFamily="34" charset="0"/>
                <a:cs typeface="Lato" panose="020F0502020204030203" pitchFamily="34" charset="0"/>
              </a:rPr>
              <a:t>with</a:t>
            </a:r>
            <a:r>
              <a:rPr lang="en-GB" sz="1600" spc="50" dirty="0">
                <a:latin typeface="Century Gothic" panose="020B0502020202020204" pitchFamily="34" charset="0"/>
                <a:ea typeface="Lato" panose="020F0502020204030203" pitchFamily="34" charset="0"/>
                <a:cs typeface="Lato" panose="020F0502020204030203" pitchFamily="34" charset="0"/>
              </a:rPr>
              <a:t>, and </a:t>
            </a:r>
            <a:r>
              <a:rPr lang="en-GB" sz="1600" b="1" spc="50" dirty="0">
                <a:latin typeface="Century Gothic" panose="020B0502020202020204" pitchFamily="34" charset="0"/>
                <a:ea typeface="Lato" panose="020F0502020204030203" pitchFamily="34" charset="0"/>
                <a:cs typeface="Lato" panose="020F0502020204030203" pitchFamily="34" charset="0"/>
              </a:rPr>
              <a:t>about</a:t>
            </a:r>
            <a:r>
              <a:rPr lang="en-GB" sz="1600" spc="50" dirty="0">
                <a:latin typeface="Century Gothic" panose="020B0502020202020204" pitchFamily="34" charset="0"/>
                <a:ea typeface="Lato" panose="020F0502020204030203" pitchFamily="34" charset="0"/>
                <a:cs typeface="Lato" panose="020F0502020204030203" pitchFamily="34" charset="0"/>
              </a:rPr>
              <a:t>, </a:t>
            </a:r>
            <a:r>
              <a:rPr lang="en-GB" sz="1600" b="1" spc="50" dirty="0">
                <a:latin typeface="Century Gothic" panose="020B0502020202020204" pitchFamily="34" charset="0"/>
                <a:ea typeface="Lato" panose="020F0502020204030203" pitchFamily="34" charset="0"/>
                <a:cs typeface="Lato" panose="020F0502020204030203" pitchFamily="34" charset="0"/>
              </a:rPr>
              <a:t>trans </a:t>
            </a:r>
            <a:r>
              <a:rPr lang="en-GB" sz="1600" spc="50" dirty="0">
                <a:latin typeface="Century Gothic" panose="020B0502020202020204" pitchFamily="34" charset="0"/>
                <a:ea typeface="Lato" panose="020F0502020204030203" pitchFamily="34" charset="0"/>
                <a:cs typeface="Lato" panose="020F0502020204030203" pitchFamily="34" charset="0"/>
              </a:rPr>
              <a:t>and </a:t>
            </a:r>
            <a:r>
              <a:rPr lang="en-GB" sz="1600" b="1" spc="50" dirty="0">
                <a:latin typeface="Century Gothic" panose="020B0502020202020204" pitchFamily="34" charset="0"/>
                <a:ea typeface="Lato" panose="020F0502020204030203" pitchFamily="34" charset="0"/>
                <a:cs typeface="Lato" panose="020F0502020204030203" pitchFamily="34" charset="0"/>
              </a:rPr>
              <a:t>non-binary</a:t>
            </a:r>
            <a:r>
              <a:rPr lang="en-GB" sz="1600" spc="50" dirty="0">
                <a:latin typeface="Century Gothic" panose="020B0502020202020204" pitchFamily="34" charset="0"/>
                <a:ea typeface="Lato" panose="020F0502020204030203" pitchFamily="34" charset="0"/>
                <a:cs typeface="Lato" panose="020F0502020204030203" pitchFamily="34" charset="0"/>
              </a:rPr>
              <a:t> people at the moment. </a:t>
            </a:r>
            <a:endParaRPr lang="en-GB" sz="1600" spc="5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DE8CA80A-B98B-EB02-EA38-D4873DB528C9}"/>
              </a:ext>
            </a:extLst>
          </p:cNvPr>
          <p:cNvSpPr txBox="1"/>
          <p:nvPr/>
        </p:nvSpPr>
        <p:spPr>
          <a:xfrm>
            <a:off x="287338" y="2512523"/>
            <a:ext cx="3609243" cy="1977287"/>
          </a:xfrm>
          <a:prstGeom prst="rect">
            <a:avLst/>
          </a:prstGeom>
          <a:solidFill>
            <a:schemeClr val="accent6"/>
          </a:solidFill>
          <a:ln w="19050">
            <a:noFill/>
            <a:extLst>
              <a:ext uri="{C807C97D-BFC1-408E-A445-0C87EB9F89A2}">
                <ask:lineSketchStyleProps xmlns:ask="http://schemas.microsoft.com/office/drawing/2018/sketchyshapes" sd="2649982780">
                  <a:custGeom>
                    <a:avLst/>
                    <a:gdLst>
                      <a:gd name="connsiteX0" fmla="*/ 0 w 3682586"/>
                      <a:gd name="connsiteY0" fmla="*/ 0 h 2085485"/>
                      <a:gd name="connsiteX1" fmla="*/ 576938 w 3682586"/>
                      <a:gd name="connsiteY1" fmla="*/ 0 h 2085485"/>
                      <a:gd name="connsiteX2" fmla="*/ 1264355 w 3682586"/>
                      <a:gd name="connsiteY2" fmla="*/ 0 h 2085485"/>
                      <a:gd name="connsiteX3" fmla="*/ 1804467 w 3682586"/>
                      <a:gd name="connsiteY3" fmla="*/ 0 h 2085485"/>
                      <a:gd name="connsiteX4" fmla="*/ 2344580 w 3682586"/>
                      <a:gd name="connsiteY4" fmla="*/ 0 h 2085485"/>
                      <a:gd name="connsiteX5" fmla="*/ 2958344 w 3682586"/>
                      <a:gd name="connsiteY5" fmla="*/ 0 h 2085485"/>
                      <a:gd name="connsiteX6" fmla="*/ 3682586 w 3682586"/>
                      <a:gd name="connsiteY6" fmla="*/ 0 h 2085485"/>
                      <a:gd name="connsiteX7" fmla="*/ 3682586 w 3682586"/>
                      <a:gd name="connsiteY7" fmla="*/ 736871 h 2085485"/>
                      <a:gd name="connsiteX8" fmla="*/ 3682586 w 3682586"/>
                      <a:gd name="connsiteY8" fmla="*/ 1452888 h 2085485"/>
                      <a:gd name="connsiteX9" fmla="*/ 3682586 w 3682586"/>
                      <a:gd name="connsiteY9" fmla="*/ 2085485 h 2085485"/>
                      <a:gd name="connsiteX10" fmla="*/ 3105648 w 3682586"/>
                      <a:gd name="connsiteY10" fmla="*/ 2085485 h 2085485"/>
                      <a:gd name="connsiteX11" fmla="*/ 2528709 w 3682586"/>
                      <a:gd name="connsiteY11" fmla="*/ 2085485 h 2085485"/>
                      <a:gd name="connsiteX12" fmla="*/ 1841293 w 3682586"/>
                      <a:gd name="connsiteY12" fmla="*/ 2085485 h 2085485"/>
                      <a:gd name="connsiteX13" fmla="*/ 1227529 w 3682586"/>
                      <a:gd name="connsiteY13" fmla="*/ 2085485 h 2085485"/>
                      <a:gd name="connsiteX14" fmla="*/ 576938 w 3682586"/>
                      <a:gd name="connsiteY14" fmla="*/ 2085485 h 2085485"/>
                      <a:gd name="connsiteX15" fmla="*/ 0 w 3682586"/>
                      <a:gd name="connsiteY15" fmla="*/ 2085485 h 2085485"/>
                      <a:gd name="connsiteX16" fmla="*/ 0 w 3682586"/>
                      <a:gd name="connsiteY16" fmla="*/ 1369468 h 2085485"/>
                      <a:gd name="connsiteX17" fmla="*/ 0 w 3682586"/>
                      <a:gd name="connsiteY17" fmla="*/ 716017 h 2085485"/>
                      <a:gd name="connsiteX18" fmla="*/ 0 w 3682586"/>
                      <a:gd name="connsiteY18" fmla="*/ 0 h 20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2586" h="2085485" fill="none" extrusionOk="0">
                        <a:moveTo>
                          <a:pt x="0" y="0"/>
                        </a:moveTo>
                        <a:cubicBezTo>
                          <a:pt x="159159" y="24764"/>
                          <a:pt x="293625" y="6636"/>
                          <a:pt x="576938" y="0"/>
                        </a:cubicBezTo>
                        <a:cubicBezTo>
                          <a:pt x="860251" y="-6636"/>
                          <a:pt x="1125058" y="-12228"/>
                          <a:pt x="1264355" y="0"/>
                        </a:cubicBezTo>
                        <a:cubicBezTo>
                          <a:pt x="1403652" y="12228"/>
                          <a:pt x="1569073" y="-16951"/>
                          <a:pt x="1804467" y="0"/>
                        </a:cubicBezTo>
                        <a:cubicBezTo>
                          <a:pt x="2039861" y="16951"/>
                          <a:pt x="2190810" y="-4024"/>
                          <a:pt x="2344580" y="0"/>
                        </a:cubicBezTo>
                        <a:cubicBezTo>
                          <a:pt x="2498350" y="4024"/>
                          <a:pt x="2657231" y="18334"/>
                          <a:pt x="2958344" y="0"/>
                        </a:cubicBezTo>
                        <a:cubicBezTo>
                          <a:pt x="3259457" y="-18334"/>
                          <a:pt x="3387283" y="-21261"/>
                          <a:pt x="3682586" y="0"/>
                        </a:cubicBezTo>
                        <a:cubicBezTo>
                          <a:pt x="3655722" y="367657"/>
                          <a:pt x="3670929" y="438666"/>
                          <a:pt x="3682586" y="736871"/>
                        </a:cubicBezTo>
                        <a:cubicBezTo>
                          <a:pt x="3694243" y="1035076"/>
                          <a:pt x="3683117" y="1164857"/>
                          <a:pt x="3682586" y="1452888"/>
                        </a:cubicBezTo>
                        <a:cubicBezTo>
                          <a:pt x="3682055" y="1740919"/>
                          <a:pt x="3713295" y="1913462"/>
                          <a:pt x="3682586" y="2085485"/>
                        </a:cubicBezTo>
                        <a:cubicBezTo>
                          <a:pt x="3491156" y="2059044"/>
                          <a:pt x="3253410" y="2090053"/>
                          <a:pt x="3105648" y="2085485"/>
                        </a:cubicBezTo>
                        <a:cubicBezTo>
                          <a:pt x="2957886" y="2080917"/>
                          <a:pt x="2752084" y="2062532"/>
                          <a:pt x="2528709" y="2085485"/>
                        </a:cubicBezTo>
                        <a:cubicBezTo>
                          <a:pt x="2305334" y="2108438"/>
                          <a:pt x="2008226" y="2081327"/>
                          <a:pt x="1841293" y="2085485"/>
                        </a:cubicBezTo>
                        <a:cubicBezTo>
                          <a:pt x="1674360" y="2089643"/>
                          <a:pt x="1484367" y="2105298"/>
                          <a:pt x="1227529" y="2085485"/>
                        </a:cubicBezTo>
                        <a:cubicBezTo>
                          <a:pt x="970691" y="2065672"/>
                          <a:pt x="856365" y="2096093"/>
                          <a:pt x="576938" y="2085485"/>
                        </a:cubicBezTo>
                        <a:cubicBezTo>
                          <a:pt x="297511" y="2074877"/>
                          <a:pt x="243506" y="2077654"/>
                          <a:pt x="0" y="2085485"/>
                        </a:cubicBezTo>
                        <a:cubicBezTo>
                          <a:pt x="-29390" y="1919718"/>
                          <a:pt x="-26694" y="1620212"/>
                          <a:pt x="0" y="1369468"/>
                        </a:cubicBezTo>
                        <a:cubicBezTo>
                          <a:pt x="26694" y="1118724"/>
                          <a:pt x="3352" y="991175"/>
                          <a:pt x="0" y="716017"/>
                        </a:cubicBezTo>
                        <a:cubicBezTo>
                          <a:pt x="-3352" y="440859"/>
                          <a:pt x="-31392" y="321071"/>
                          <a:pt x="0" y="0"/>
                        </a:cubicBezTo>
                        <a:close/>
                      </a:path>
                      <a:path w="3682586" h="2085485" stroke="0" extrusionOk="0">
                        <a:moveTo>
                          <a:pt x="0" y="0"/>
                        </a:moveTo>
                        <a:cubicBezTo>
                          <a:pt x="156243" y="8882"/>
                          <a:pt x="313738" y="27186"/>
                          <a:pt x="613764" y="0"/>
                        </a:cubicBezTo>
                        <a:cubicBezTo>
                          <a:pt x="913790" y="-27186"/>
                          <a:pt x="902486" y="694"/>
                          <a:pt x="1117051" y="0"/>
                        </a:cubicBezTo>
                        <a:cubicBezTo>
                          <a:pt x="1331616" y="-694"/>
                          <a:pt x="1595086" y="-24375"/>
                          <a:pt x="1804467" y="0"/>
                        </a:cubicBezTo>
                        <a:cubicBezTo>
                          <a:pt x="2013848" y="24375"/>
                          <a:pt x="2230467" y="8941"/>
                          <a:pt x="2491883" y="0"/>
                        </a:cubicBezTo>
                        <a:cubicBezTo>
                          <a:pt x="2753299" y="-8941"/>
                          <a:pt x="2956318" y="-5139"/>
                          <a:pt x="3105648" y="0"/>
                        </a:cubicBezTo>
                        <a:cubicBezTo>
                          <a:pt x="3254978" y="5139"/>
                          <a:pt x="3436935" y="27266"/>
                          <a:pt x="3682586" y="0"/>
                        </a:cubicBezTo>
                        <a:cubicBezTo>
                          <a:pt x="3658669" y="339634"/>
                          <a:pt x="3717500" y="506068"/>
                          <a:pt x="3682586" y="716017"/>
                        </a:cubicBezTo>
                        <a:cubicBezTo>
                          <a:pt x="3647672" y="925966"/>
                          <a:pt x="3695855" y="1112495"/>
                          <a:pt x="3682586" y="1432033"/>
                        </a:cubicBezTo>
                        <a:cubicBezTo>
                          <a:pt x="3669317" y="1751571"/>
                          <a:pt x="3707858" y="1823099"/>
                          <a:pt x="3682586" y="2085485"/>
                        </a:cubicBezTo>
                        <a:cubicBezTo>
                          <a:pt x="3459154" y="2066615"/>
                          <a:pt x="3303875" y="2094289"/>
                          <a:pt x="3105648" y="2085485"/>
                        </a:cubicBezTo>
                        <a:cubicBezTo>
                          <a:pt x="2907421" y="2076681"/>
                          <a:pt x="2786711" y="2102947"/>
                          <a:pt x="2528709" y="2085485"/>
                        </a:cubicBezTo>
                        <a:cubicBezTo>
                          <a:pt x="2270707" y="2068023"/>
                          <a:pt x="2108329" y="2078030"/>
                          <a:pt x="1988596" y="2085485"/>
                        </a:cubicBezTo>
                        <a:cubicBezTo>
                          <a:pt x="1868863" y="2092940"/>
                          <a:pt x="1695433" y="2083252"/>
                          <a:pt x="1485310" y="2085485"/>
                        </a:cubicBezTo>
                        <a:cubicBezTo>
                          <a:pt x="1275187" y="2087718"/>
                          <a:pt x="1193706" y="2062351"/>
                          <a:pt x="908371" y="2085485"/>
                        </a:cubicBezTo>
                        <a:cubicBezTo>
                          <a:pt x="623036" y="2108619"/>
                          <a:pt x="196601" y="2086786"/>
                          <a:pt x="0" y="2085485"/>
                        </a:cubicBezTo>
                        <a:cubicBezTo>
                          <a:pt x="28756" y="1787193"/>
                          <a:pt x="10857" y="1663341"/>
                          <a:pt x="0" y="1369468"/>
                        </a:cubicBezTo>
                        <a:cubicBezTo>
                          <a:pt x="-10857" y="1075595"/>
                          <a:pt x="-24413" y="927545"/>
                          <a:pt x="0" y="632597"/>
                        </a:cubicBezTo>
                        <a:cubicBezTo>
                          <a:pt x="24413" y="337649"/>
                          <a:pt x="15535" y="275434"/>
                          <a:pt x="0" y="0"/>
                        </a:cubicBezTo>
                        <a:close/>
                      </a:path>
                    </a:pathLst>
                  </a:custGeom>
                  <ask:type>
                    <ask:lineSketchNone/>
                  </ask:type>
                </ask:lineSketchStyleProps>
              </a:ext>
            </a:extLst>
          </a:ln>
          <a:effectLst/>
        </p:spPr>
        <p:txBody>
          <a:bodyPr wrap="square" lIns="180000" tIns="180000" rIns="180000" bIns="180000" anchor="ctr" anchorCtr="0">
            <a:noAutofit/>
          </a:bodyPr>
          <a:lstStyle/>
          <a:p>
            <a:pPr algn="ctr"/>
            <a:r>
              <a:rPr lang="en-GB" sz="1600" b="1" spc="50" dirty="0">
                <a:latin typeface="Century Gothic" panose="020B0502020202020204" pitchFamily="34" charset="0"/>
                <a:ea typeface="Lato" panose="020F0502020204030203" pitchFamily="34" charset="0"/>
                <a:cs typeface="Lato" panose="020F0502020204030203" pitchFamily="34" charset="0"/>
              </a:rPr>
              <a:t>Trans:</a:t>
            </a:r>
          </a:p>
          <a:p>
            <a:pPr algn="ctr"/>
            <a:r>
              <a:rPr lang="en-GB" sz="1600" spc="50" dirty="0">
                <a:latin typeface="Century Gothic" panose="020B0502020202020204" pitchFamily="34" charset="0"/>
                <a:ea typeface="Lato" panose="020F0502020204030203" pitchFamily="34" charset="0"/>
                <a:cs typeface="Lato" panose="020F0502020204030203" pitchFamily="34" charset="0"/>
              </a:rPr>
              <a:t>Shorthand for transgender, a term to describe people whose gender is not the same as, or does not sit comfortably with, the sex they were assigned at birth.</a:t>
            </a:r>
          </a:p>
        </p:txBody>
      </p:sp>
      <p:sp>
        <p:nvSpPr>
          <p:cNvPr id="13" name="TextBox 12">
            <a:extLst>
              <a:ext uri="{FF2B5EF4-FFF2-40B4-BE49-F238E27FC236}">
                <a16:creationId xmlns:a16="http://schemas.microsoft.com/office/drawing/2014/main" id="{9E357C58-FA83-AA2A-545B-91A748158E49}"/>
              </a:ext>
            </a:extLst>
          </p:cNvPr>
          <p:cNvSpPr txBox="1"/>
          <p:nvPr/>
        </p:nvSpPr>
        <p:spPr>
          <a:xfrm>
            <a:off x="287338" y="4736591"/>
            <a:ext cx="3609243" cy="1537209"/>
          </a:xfrm>
          <a:prstGeom prst="rect">
            <a:avLst/>
          </a:prstGeom>
          <a:solidFill>
            <a:schemeClr val="accent6"/>
          </a:solidFill>
          <a:ln w="19050">
            <a:noFill/>
            <a:extLst>
              <a:ext uri="{C807C97D-BFC1-408E-A445-0C87EB9F89A2}">
                <ask:lineSketchStyleProps xmlns:ask="http://schemas.microsoft.com/office/drawing/2018/sketchyshapes" sd="2649982780">
                  <a:custGeom>
                    <a:avLst/>
                    <a:gdLst>
                      <a:gd name="connsiteX0" fmla="*/ 0 w 3682586"/>
                      <a:gd name="connsiteY0" fmla="*/ 0 h 2085485"/>
                      <a:gd name="connsiteX1" fmla="*/ 576938 w 3682586"/>
                      <a:gd name="connsiteY1" fmla="*/ 0 h 2085485"/>
                      <a:gd name="connsiteX2" fmla="*/ 1264355 w 3682586"/>
                      <a:gd name="connsiteY2" fmla="*/ 0 h 2085485"/>
                      <a:gd name="connsiteX3" fmla="*/ 1804467 w 3682586"/>
                      <a:gd name="connsiteY3" fmla="*/ 0 h 2085485"/>
                      <a:gd name="connsiteX4" fmla="*/ 2344580 w 3682586"/>
                      <a:gd name="connsiteY4" fmla="*/ 0 h 2085485"/>
                      <a:gd name="connsiteX5" fmla="*/ 2958344 w 3682586"/>
                      <a:gd name="connsiteY5" fmla="*/ 0 h 2085485"/>
                      <a:gd name="connsiteX6" fmla="*/ 3682586 w 3682586"/>
                      <a:gd name="connsiteY6" fmla="*/ 0 h 2085485"/>
                      <a:gd name="connsiteX7" fmla="*/ 3682586 w 3682586"/>
                      <a:gd name="connsiteY7" fmla="*/ 736871 h 2085485"/>
                      <a:gd name="connsiteX8" fmla="*/ 3682586 w 3682586"/>
                      <a:gd name="connsiteY8" fmla="*/ 1452888 h 2085485"/>
                      <a:gd name="connsiteX9" fmla="*/ 3682586 w 3682586"/>
                      <a:gd name="connsiteY9" fmla="*/ 2085485 h 2085485"/>
                      <a:gd name="connsiteX10" fmla="*/ 3105648 w 3682586"/>
                      <a:gd name="connsiteY10" fmla="*/ 2085485 h 2085485"/>
                      <a:gd name="connsiteX11" fmla="*/ 2528709 w 3682586"/>
                      <a:gd name="connsiteY11" fmla="*/ 2085485 h 2085485"/>
                      <a:gd name="connsiteX12" fmla="*/ 1841293 w 3682586"/>
                      <a:gd name="connsiteY12" fmla="*/ 2085485 h 2085485"/>
                      <a:gd name="connsiteX13" fmla="*/ 1227529 w 3682586"/>
                      <a:gd name="connsiteY13" fmla="*/ 2085485 h 2085485"/>
                      <a:gd name="connsiteX14" fmla="*/ 576938 w 3682586"/>
                      <a:gd name="connsiteY14" fmla="*/ 2085485 h 2085485"/>
                      <a:gd name="connsiteX15" fmla="*/ 0 w 3682586"/>
                      <a:gd name="connsiteY15" fmla="*/ 2085485 h 2085485"/>
                      <a:gd name="connsiteX16" fmla="*/ 0 w 3682586"/>
                      <a:gd name="connsiteY16" fmla="*/ 1369468 h 2085485"/>
                      <a:gd name="connsiteX17" fmla="*/ 0 w 3682586"/>
                      <a:gd name="connsiteY17" fmla="*/ 716017 h 2085485"/>
                      <a:gd name="connsiteX18" fmla="*/ 0 w 3682586"/>
                      <a:gd name="connsiteY18" fmla="*/ 0 h 20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2586" h="2085485" fill="none" extrusionOk="0">
                        <a:moveTo>
                          <a:pt x="0" y="0"/>
                        </a:moveTo>
                        <a:cubicBezTo>
                          <a:pt x="159159" y="24764"/>
                          <a:pt x="293625" y="6636"/>
                          <a:pt x="576938" y="0"/>
                        </a:cubicBezTo>
                        <a:cubicBezTo>
                          <a:pt x="860251" y="-6636"/>
                          <a:pt x="1125058" y="-12228"/>
                          <a:pt x="1264355" y="0"/>
                        </a:cubicBezTo>
                        <a:cubicBezTo>
                          <a:pt x="1403652" y="12228"/>
                          <a:pt x="1569073" y="-16951"/>
                          <a:pt x="1804467" y="0"/>
                        </a:cubicBezTo>
                        <a:cubicBezTo>
                          <a:pt x="2039861" y="16951"/>
                          <a:pt x="2190810" y="-4024"/>
                          <a:pt x="2344580" y="0"/>
                        </a:cubicBezTo>
                        <a:cubicBezTo>
                          <a:pt x="2498350" y="4024"/>
                          <a:pt x="2657231" y="18334"/>
                          <a:pt x="2958344" y="0"/>
                        </a:cubicBezTo>
                        <a:cubicBezTo>
                          <a:pt x="3259457" y="-18334"/>
                          <a:pt x="3387283" y="-21261"/>
                          <a:pt x="3682586" y="0"/>
                        </a:cubicBezTo>
                        <a:cubicBezTo>
                          <a:pt x="3655722" y="367657"/>
                          <a:pt x="3670929" y="438666"/>
                          <a:pt x="3682586" y="736871"/>
                        </a:cubicBezTo>
                        <a:cubicBezTo>
                          <a:pt x="3694243" y="1035076"/>
                          <a:pt x="3683117" y="1164857"/>
                          <a:pt x="3682586" y="1452888"/>
                        </a:cubicBezTo>
                        <a:cubicBezTo>
                          <a:pt x="3682055" y="1740919"/>
                          <a:pt x="3713295" y="1913462"/>
                          <a:pt x="3682586" y="2085485"/>
                        </a:cubicBezTo>
                        <a:cubicBezTo>
                          <a:pt x="3491156" y="2059044"/>
                          <a:pt x="3253410" y="2090053"/>
                          <a:pt x="3105648" y="2085485"/>
                        </a:cubicBezTo>
                        <a:cubicBezTo>
                          <a:pt x="2957886" y="2080917"/>
                          <a:pt x="2752084" y="2062532"/>
                          <a:pt x="2528709" y="2085485"/>
                        </a:cubicBezTo>
                        <a:cubicBezTo>
                          <a:pt x="2305334" y="2108438"/>
                          <a:pt x="2008226" y="2081327"/>
                          <a:pt x="1841293" y="2085485"/>
                        </a:cubicBezTo>
                        <a:cubicBezTo>
                          <a:pt x="1674360" y="2089643"/>
                          <a:pt x="1484367" y="2105298"/>
                          <a:pt x="1227529" y="2085485"/>
                        </a:cubicBezTo>
                        <a:cubicBezTo>
                          <a:pt x="970691" y="2065672"/>
                          <a:pt x="856365" y="2096093"/>
                          <a:pt x="576938" y="2085485"/>
                        </a:cubicBezTo>
                        <a:cubicBezTo>
                          <a:pt x="297511" y="2074877"/>
                          <a:pt x="243506" y="2077654"/>
                          <a:pt x="0" y="2085485"/>
                        </a:cubicBezTo>
                        <a:cubicBezTo>
                          <a:pt x="-29390" y="1919718"/>
                          <a:pt x="-26694" y="1620212"/>
                          <a:pt x="0" y="1369468"/>
                        </a:cubicBezTo>
                        <a:cubicBezTo>
                          <a:pt x="26694" y="1118724"/>
                          <a:pt x="3352" y="991175"/>
                          <a:pt x="0" y="716017"/>
                        </a:cubicBezTo>
                        <a:cubicBezTo>
                          <a:pt x="-3352" y="440859"/>
                          <a:pt x="-31392" y="321071"/>
                          <a:pt x="0" y="0"/>
                        </a:cubicBezTo>
                        <a:close/>
                      </a:path>
                      <a:path w="3682586" h="2085485" stroke="0" extrusionOk="0">
                        <a:moveTo>
                          <a:pt x="0" y="0"/>
                        </a:moveTo>
                        <a:cubicBezTo>
                          <a:pt x="156243" y="8882"/>
                          <a:pt x="313738" y="27186"/>
                          <a:pt x="613764" y="0"/>
                        </a:cubicBezTo>
                        <a:cubicBezTo>
                          <a:pt x="913790" y="-27186"/>
                          <a:pt x="902486" y="694"/>
                          <a:pt x="1117051" y="0"/>
                        </a:cubicBezTo>
                        <a:cubicBezTo>
                          <a:pt x="1331616" y="-694"/>
                          <a:pt x="1595086" y="-24375"/>
                          <a:pt x="1804467" y="0"/>
                        </a:cubicBezTo>
                        <a:cubicBezTo>
                          <a:pt x="2013848" y="24375"/>
                          <a:pt x="2230467" y="8941"/>
                          <a:pt x="2491883" y="0"/>
                        </a:cubicBezTo>
                        <a:cubicBezTo>
                          <a:pt x="2753299" y="-8941"/>
                          <a:pt x="2956318" y="-5139"/>
                          <a:pt x="3105648" y="0"/>
                        </a:cubicBezTo>
                        <a:cubicBezTo>
                          <a:pt x="3254978" y="5139"/>
                          <a:pt x="3436935" y="27266"/>
                          <a:pt x="3682586" y="0"/>
                        </a:cubicBezTo>
                        <a:cubicBezTo>
                          <a:pt x="3658669" y="339634"/>
                          <a:pt x="3717500" y="506068"/>
                          <a:pt x="3682586" y="716017"/>
                        </a:cubicBezTo>
                        <a:cubicBezTo>
                          <a:pt x="3647672" y="925966"/>
                          <a:pt x="3695855" y="1112495"/>
                          <a:pt x="3682586" y="1432033"/>
                        </a:cubicBezTo>
                        <a:cubicBezTo>
                          <a:pt x="3669317" y="1751571"/>
                          <a:pt x="3707858" y="1823099"/>
                          <a:pt x="3682586" y="2085485"/>
                        </a:cubicBezTo>
                        <a:cubicBezTo>
                          <a:pt x="3459154" y="2066615"/>
                          <a:pt x="3303875" y="2094289"/>
                          <a:pt x="3105648" y="2085485"/>
                        </a:cubicBezTo>
                        <a:cubicBezTo>
                          <a:pt x="2907421" y="2076681"/>
                          <a:pt x="2786711" y="2102947"/>
                          <a:pt x="2528709" y="2085485"/>
                        </a:cubicBezTo>
                        <a:cubicBezTo>
                          <a:pt x="2270707" y="2068023"/>
                          <a:pt x="2108329" y="2078030"/>
                          <a:pt x="1988596" y="2085485"/>
                        </a:cubicBezTo>
                        <a:cubicBezTo>
                          <a:pt x="1868863" y="2092940"/>
                          <a:pt x="1695433" y="2083252"/>
                          <a:pt x="1485310" y="2085485"/>
                        </a:cubicBezTo>
                        <a:cubicBezTo>
                          <a:pt x="1275187" y="2087718"/>
                          <a:pt x="1193706" y="2062351"/>
                          <a:pt x="908371" y="2085485"/>
                        </a:cubicBezTo>
                        <a:cubicBezTo>
                          <a:pt x="623036" y="2108619"/>
                          <a:pt x="196601" y="2086786"/>
                          <a:pt x="0" y="2085485"/>
                        </a:cubicBezTo>
                        <a:cubicBezTo>
                          <a:pt x="28756" y="1787193"/>
                          <a:pt x="10857" y="1663341"/>
                          <a:pt x="0" y="1369468"/>
                        </a:cubicBezTo>
                        <a:cubicBezTo>
                          <a:pt x="-10857" y="1075595"/>
                          <a:pt x="-24413" y="927545"/>
                          <a:pt x="0" y="632597"/>
                        </a:cubicBezTo>
                        <a:cubicBezTo>
                          <a:pt x="24413" y="337649"/>
                          <a:pt x="15535" y="275434"/>
                          <a:pt x="0" y="0"/>
                        </a:cubicBezTo>
                        <a:close/>
                      </a:path>
                    </a:pathLst>
                  </a:custGeom>
                  <ask:type>
                    <ask:lineSketchNone/>
                  </ask:type>
                </ask:lineSketchStyleProps>
              </a:ext>
            </a:extLst>
          </a:ln>
          <a:effectLst/>
        </p:spPr>
        <p:txBody>
          <a:bodyPr wrap="square" lIns="180000" tIns="180000" rIns="180000" bIns="180000" anchor="ctr" anchorCtr="0">
            <a:noAutofit/>
          </a:bodyPr>
          <a:lstStyle/>
          <a:p>
            <a:pPr algn="ctr"/>
            <a:r>
              <a:rPr lang="en-GB" sz="1600" b="1" spc="50" dirty="0">
                <a:latin typeface="Century Gothic" panose="020B0502020202020204" pitchFamily="34" charset="0"/>
                <a:ea typeface="Lato" panose="020F0502020204030203" pitchFamily="34" charset="0"/>
                <a:cs typeface="Lato" panose="020F0502020204030203" pitchFamily="34" charset="0"/>
              </a:rPr>
              <a:t>Non-binary:</a:t>
            </a:r>
          </a:p>
          <a:p>
            <a:pPr algn="ctr"/>
            <a:r>
              <a:rPr lang="en-GB" sz="1600" spc="50" dirty="0">
                <a:latin typeface="Century Gothic" panose="020B0502020202020204" pitchFamily="34" charset="0"/>
                <a:ea typeface="Lato" panose="020F0502020204030203" pitchFamily="34" charset="0"/>
                <a:cs typeface="Lato" panose="020F0502020204030203" pitchFamily="34" charset="0"/>
              </a:rPr>
              <a:t>A term for people whose gender identity doesn’t sit comfortably with “man” or “woman”. </a:t>
            </a:r>
          </a:p>
        </p:txBody>
      </p:sp>
      <p:pic>
        <p:nvPicPr>
          <p:cNvPr id="5" name="Picture 4" descr="Two people sitting at café table">
            <a:extLst>
              <a:ext uri="{FF2B5EF4-FFF2-40B4-BE49-F238E27FC236}">
                <a16:creationId xmlns:a16="http://schemas.microsoft.com/office/drawing/2014/main" id="{8C24BEC0-CE56-2200-1521-E6A0AF43B5F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14800" y="1089025"/>
            <a:ext cx="4741863" cy="5184775"/>
          </a:xfrm>
          <a:prstGeom prst="rect">
            <a:avLst/>
          </a:prstGeom>
        </p:spPr>
      </p:pic>
    </p:spTree>
    <p:extLst>
      <p:ext uri="{BB962C8B-B14F-4D97-AF65-F5344CB8AC3E}">
        <p14:creationId xmlns:p14="http://schemas.microsoft.com/office/powerpoint/2010/main" val="23187247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orking on a radio&#10;&#10;Description automatically generated">
            <a:extLst>
              <a:ext uri="{FF2B5EF4-FFF2-40B4-BE49-F238E27FC236}">
                <a16:creationId xmlns:a16="http://schemas.microsoft.com/office/drawing/2014/main" id="{DE991E70-0A2F-3CD1-90A5-56DF34ACD26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7336" y="1624732"/>
            <a:ext cx="8569327" cy="3601354"/>
          </a:xfrm>
          <a:prstGeom prst="rect">
            <a:avLst/>
          </a:prstGeom>
        </p:spPr>
      </p:pic>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1</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Why are we talking about this?</a:t>
            </a:r>
          </a:p>
        </p:txBody>
      </p:sp>
      <p:sp>
        <p:nvSpPr>
          <p:cNvPr id="12" name="TextBox 11">
            <a:extLst>
              <a:ext uri="{FF2B5EF4-FFF2-40B4-BE49-F238E27FC236}">
                <a16:creationId xmlns:a16="http://schemas.microsoft.com/office/drawing/2014/main" id="{1BB8C591-B037-033E-3808-48C9258D5869}"/>
              </a:ext>
            </a:extLst>
          </p:cNvPr>
          <p:cNvSpPr txBox="1"/>
          <p:nvPr/>
        </p:nvSpPr>
        <p:spPr>
          <a:xfrm>
            <a:off x="287337" y="950531"/>
            <a:ext cx="8569325" cy="674200"/>
          </a:xfrm>
          <a:prstGeom prst="rect">
            <a:avLst/>
          </a:prstGeom>
          <a:noFill/>
        </p:spPr>
        <p:txBody>
          <a:bodyPr wrap="square" lIns="90000" tIns="90000" rIns="90000" bIns="90000" anchor="ctr" anchorCtr="0">
            <a:sp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There have been </a:t>
            </a:r>
            <a:r>
              <a:rPr lang="en-GB" sz="1600" b="1" spc="50" dirty="0">
                <a:latin typeface="Century Gothic" panose="020B0502020202020204" pitchFamily="34" charset="0"/>
                <a:ea typeface="Lato" panose="020F0502020204030203" pitchFamily="34" charset="0"/>
                <a:cs typeface="Lato" panose="020F0502020204030203" pitchFamily="34" charset="0"/>
              </a:rPr>
              <a:t>discussions</a:t>
            </a:r>
            <a:r>
              <a:rPr lang="en-GB" sz="1600" spc="50" dirty="0">
                <a:latin typeface="Century Gothic" panose="020B0502020202020204" pitchFamily="34" charset="0"/>
                <a:ea typeface="Lato" panose="020F0502020204030203" pitchFamily="34" charset="0"/>
                <a:cs typeface="Lato" panose="020F0502020204030203" pitchFamily="34" charset="0"/>
              </a:rPr>
              <a:t> in the </a:t>
            </a:r>
            <a:r>
              <a:rPr lang="en-GB" sz="1600" b="1" spc="50" dirty="0">
                <a:latin typeface="Century Gothic" panose="020B0502020202020204" pitchFamily="34" charset="0"/>
                <a:ea typeface="Lato" panose="020F0502020204030203" pitchFamily="34" charset="0"/>
                <a:cs typeface="Lato" panose="020F0502020204030203" pitchFamily="34" charset="0"/>
              </a:rPr>
              <a:t>news</a:t>
            </a:r>
            <a:r>
              <a:rPr lang="en-GB" sz="1600" spc="50" dirty="0">
                <a:latin typeface="Century Gothic" panose="020B0502020202020204" pitchFamily="34" charset="0"/>
                <a:ea typeface="Lato" panose="020F0502020204030203" pitchFamily="34" charset="0"/>
                <a:cs typeface="Lato" panose="020F0502020204030203" pitchFamily="34" charset="0"/>
              </a:rPr>
              <a:t> and on </a:t>
            </a:r>
            <a:r>
              <a:rPr lang="en-GB" sz="1600" b="1" spc="50" dirty="0">
                <a:latin typeface="Century Gothic" panose="020B0502020202020204" pitchFamily="34" charset="0"/>
                <a:ea typeface="Lato" panose="020F0502020204030203" pitchFamily="34" charset="0"/>
                <a:cs typeface="Lato" panose="020F0502020204030203" pitchFamily="34" charset="0"/>
              </a:rPr>
              <a:t>socials</a:t>
            </a:r>
            <a:r>
              <a:rPr lang="en-GB" sz="1600" spc="50" dirty="0">
                <a:latin typeface="Century Gothic" panose="020B0502020202020204" pitchFamily="34" charset="0"/>
                <a:ea typeface="Lato" panose="020F0502020204030203" pitchFamily="34" charset="0"/>
                <a:cs typeface="Lato" panose="020F0502020204030203" pitchFamily="34" charset="0"/>
              </a:rPr>
              <a:t>. Conversations include how </a:t>
            </a:r>
            <a:r>
              <a:rPr lang="en-GB" sz="1600" b="1" spc="50" dirty="0">
                <a:latin typeface="Century Gothic" panose="020B0502020202020204" pitchFamily="34" charset="0"/>
                <a:ea typeface="Lato" panose="020F0502020204030203" pitchFamily="34" charset="0"/>
                <a:cs typeface="Lato" panose="020F0502020204030203" pitchFamily="34" charset="0"/>
              </a:rPr>
              <a:t>best to support trans</a:t>
            </a:r>
            <a:r>
              <a:rPr lang="en-GB" sz="1600" spc="50" dirty="0">
                <a:latin typeface="Century Gothic" panose="020B0502020202020204" pitchFamily="34" charset="0"/>
                <a:ea typeface="Lato" panose="020F0502020204030203" pitchFamily="34" charset="0"/>
                <a:cs typeface="Lato" panose="020F0502020204030203" pitchFamily="34" charset="0"/>
              </a:rPr>
              <a:t> and </a:t>
            </a:r>
            <a:r>
              <a:rPr lang="en-GB" sz="1600" b="1" spc="50" dirty="0">
                <a:latin typeface="Century Gothic" panose="020B0502020202020204" pitchFamily="34" charset="0"/>
                <a:ea typeface="Lato" panose="020F0502020204030203" pitchFamily="34" charset="0"/>
                <a:cs typeface="Lato" panose="020F0502020204030203" pitchFamily="34" charset="0"/>
              </a:rPr>
              <a:t>non-binary young people </a:t>
            </a:r>
            <a:r>
              <a:rPr lang="en-GB" sz="1600" spc="50" dirty="0">
                <a:latin typeface="Century Gothic" panose="020B0502020202020204" pitchFamily="34" charset="0"/>
                <a:ea typeface="Lato" panose="020F0502020204030203" pitchFamily="34" charset="0"/>
                <a:cs typeface="Lato" panose="020F0502020204030203" pitchFamily="34" charset="0"/>
              </a:rPr>
              <a:t>in </a:t>
            </a:r>
            <a:r>
              <a:rPr lang="en-GB" sz="1600" b="1" spc="50" dirty="0">
                <a:latin typeface="Century Gothic" panose="020B0502020202020204" pitchFamily="34" charset="0"/>
                <a:ea typeface="Lato" panose="020F0502020204030203" pitchFamily="34" charset="0"/>
                <a:cs typeface="Lato" panose="020F0502020204030203" pitchFamily="34" charset="0"/>
              </a:rPr>
              <a:t>schools</a:t>
            </a:r>
            <a:r>
              <a:rPr lang="en-GB" sz="1600" spc="50" dirty="0">
                <a:latin typeface="Century Gothic" panose="020B0502020202020204" pitchFamily="34" charset="0"/>
                <a:ea typeface="Lato" panose="020F0502020204030203" pitchFamily="34" charset="0"/>
                <a:cs typeface="Lato" panose="020F0502020204030203" pitchFamily="34" charset="0"/>
              </a:rPr>
              <a:t>. </a:t>
            </a:r>
            <a:endParaRPr lang="en-GB" sz="1600" spc="5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9BC614F7-73D4-48BF-85DF-DF29509EEE63}"/>
              </a:ext>
            </a:extLst>
          </p:cNvPr>
          <p:cNvSpPr txBox="1"/>
          <p:nvPr/>
        </p:nvSpPr>
        <p:spPr>
          <a:xfrm>
            <a:off x="287337" y="5226085"/>
            <a:ext cx="8569325" cy="1166643"/>
          </a:xfrm>
          <a:prstGeom prst="rect">
            <a:avLst/>
          </a:prstGeom>
          <a:noFill/>
        </p:spPr>
        <p:txBody>
          <a:bodyPr wrap="square" lIns="90000" tIns="90000" rIns="90000" bIns="90000" anchor="ctr" anchorCtr="0">
            <a:sp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There have been calls for the </a:t>
            </a:r>
            <a:r>
              <a:rPr lang="en-GB" sz="1600" b="1" spc="50" dirty="0">
                <a:latin typeface="Century Gothic" panose="020B0502020202020204" pitchFamily="34" charset="0"/>
                <a:ea typeface="Lato" panose="020F0502020204030203" pitchFamily="34" charset="0"/>
                <a:cs typeface="Lato" panose="020F0502020204030203" pitchFamily="34" charset="0"/>
              </a:rPr>
              <a:t>Government</a:t>
            </a:r>
            <a:r>
              <a:rPr lang="en-GB" sz="1600" spc="50" dirty="0">
                <a:latin typeface="Century Gothic" panose="020B0502020202020204" pitchFamily="34" charset="0"/>
                <a:ea typeface="Lato" panose="020F0502020204030203" pitchFamily="34" charset="0"/>
                <a:cs typeface="Lato" panose="020F0502020204030203" pitchFamily="34" charset="0"/>
              </a:rPr>
              <a:t> to give </a:t>
            </a:r>
            <a:r>
              <a:rPr lang="en-GB" sz="1600" b="1" spc="50" dirty="0">
                <a:latin typeface="Century Gothic" panose="020B0502020202020204" pitchFamily="34" charset="0"/>
                <a:ea typeface="Lato" panose="020F0502020204030203" pitchFamily="34" charset="0"/>
                <a:cs typeface="Lato" panose="020F0502020204030203" pitchFamily="34" charset="0"/>
              </a:rPr>
              <a:t>clear advice </a:t>
            </a:r>
            <a:r>
              <a:rPr lang="en-GB" sz="1600" spc="50" dirty="0">
                <a:latin typeface="Century Gothic" panose="020B0502020202020204" pitchFamily="34" charset="0"/>
                <a:ea typeface="Lato" panose="020F0502020204030203" pitchFamily="34" charset="0"/>
                <a:cs typeface="Lato" panose="020F0502020204030203" pitchFamily="34" charset="0"/>
              </a:rPr>
              <a:t>to schools in this area. </a:t>
            </a:r>
            <a:r>
              <a:rPr lang="en-GB" sz="1600" b="1" spc="50" dirty="0">
                <a:latin typeface="Century Gothic" panose="020B0502020202020204" pitchFamily="34" charset="0"/>
                <a:ea typeface="Lato" panose="020F0502020204030203" pitchFamily="34" charset="0"/>
                <a:cs typeface="Lato" panose="020F0502020204030203" pitchFamily="34" charset="0"/>
              </a:rPr>
              <a:t>Headlines</a:t>
            </a:r>
            <a:r>
              <a:rPr lang="en-GB" sz="1600" spc="50" dirty="0">
                <a:latin typeface="Century Gothic" panose="020B0502020202020204" pitchFamily="34" charset="0"/>
                <a:ea typeface="Lato" panose="020F0502020204030203" pitchFamily="34" charset="0"/>
                <a:cs typeface="Lato" panose="020F0502020204030203" pitchFamily="34" charset="0"/>
              </a:rPr>
              <a:t> were made when the Government published their </a:t>
            </a:r>
            <a:r>
              <a:rPr lang="en-GB" sz="1600" b="1" spc="50" dirty="0">
                <a:latin typeface="Century Gothic" panose="020B0502020202020204" pitchFamily="34" charset="0"/>
                <a:ea typeface="Lato" panose="020F0502020204030203" pitchFamily="34" charset="0"/>
                <a:cs typeface="Lato" panose="020F0502020204030203" pitchFamily="34" charset="0"/>
              </a:rPr>
              <a:t>draft</a:t>
            </a:r>
            <a:r>
              <a:rPr lang="en-GB" sz="1600" spc="50" dirty="0">
                <a:latin typeface="Century Gothic" panose="020B0502020202020204" pitchFamily="34" charset="0"/>
                <a:ea typeface="Lato" panose="020F0502020204030203" pitchFamily="34" charset="0"/>
                <a:cs typeface="Lato" panose="020F0502020204030203" pitchFamily="34" charset="0"/>
              </a:rPr>
              <a:t> guidance. For </a:t>
            </a:r>
            <a:r>
              <a:rPr lang="en-GB" sz="1600" b="1" spc="50" dirty="0">
                <a:latin typeface="Century Gothic" panose="020B0502020202020204" pitchFamily="34" charset="0"/>
                <a:ea typeface="Lato" panose="020F0502020204030203" pitchFamily="34" charset="0"/>
                <a:cs typeface="Lato" panose="020F0502020204030203" pitchFamily="34" charset="0"/>
              </a:rPr>
              <a:t>12 weeks</a:t>
            </a:r>
            <a:r>
              <a:rPr lang="en-GB" sz="1600" spc="50" dirty="0">
                <a:latin typeface="Century Gothic" panose="020B0502020202020204" pitchFamily="34" charset="0"/>
                <a:ea typeface="Lato" panose="020F0502020204030203" pitchFamily="34" charset="0"/>
                <a:cs typeface="Lato" panose="020F0502020204030203" pitchFamily="34" charset="0"/>
              </a:rPr>
              <a:t>, people have been able to discuss </a:t>
            </a:r>
            <a:r>
              <a:rPr lang="en-GB" sz="1600" b="1" spc="50" dirty="0">
                <a:latin typeface="Century Gothic" panose="020B0502020202020204" pitchFamily="34" charset="0"/>
                <a:ea typeface="Lato" panose="020F0502020204030203" pitchFamily="34" charset="0"/>
                <a:cs typeface="Lato" panose="020F0502020204030203" pitchFamily="34" charset="0"/>
              </a:rPr>
              <a:t>whether they agree </a:t>
            </a:r>
            <a:r>
              <a:rPr lang="en-GB" sz="1600" spc="50" dirty="0">
                <a:latin typeface="Century Gothic" panose="020B0502020202020204" pitchFamily="34" charset="0"/>
                <a:ea typeface="Lato" panose="020F0502020204030203" pitchFamily="34" charset="0"/>
                <a:cs typeface="Lato" panose="020F0502020204030203" pitchFamily="34" charset="0"/>
              </a:rPr>
              <a:t>with this draft guidance. Now, the Government will make its </a:t>
            </a:r>
            <a:r>
              <a:rPr lang="en-GB" sz="1600" b="1" spc="50" dirty="0">
                <a:latin typeface="Century Gothic" panose="020B0502020202020204" pitchFamily="34" charset="0"/>
                <a:ea typeface="Lato" panose="020F0502020204030203" pitchFamily="34" charset="0"/>
                <a:cs typeface="Lato" panose="020F0502020204030203" pitchFamily="34" charset="0"/>
              </a:rPr>
              <a:t>final plans</a:t>
            </a:r>
            <a:r>
              <a:rPr lang="en-GB" sz="1600" spc="50" dirty="0">
                <a:latin typeface="Century Gothic" panose="020B0502020202020204" pitchFamily="34" charset="0"/>
                <a:ea typeface="Lato" panose="020F0502020204030203" pitchFamily="34" charset="0"/>
                <a:cs typeface="Lato" panose="020F0502020204030203" pitchFamily="34" charset="0"/>
              </a:rPr>
              <a:t>. </a:t>
            </a:r>
            <a:endParaRPr lang="en-GB" sz="1600" spc="5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1828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ainbow light on hand">
            <a:extLst>
              <a:ext uri="{FF2B5EF4-FFF2-40B4-BE49-F238E27FC236}">
                <a16:creationId xmlns:a16="http://schemas.microsoft.com/office/drawing/2014/main" id="{F51DE857-5AA6-ED46-83D9-549F74861D4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7336" y="2359823"/>
            <a:ext cx="8569327" cy="3913977"/>
          </a:xfrm>
          <a:prstGeom prst="rect">
            <a:avLst/>
          </a:prstGeom>
        </p:spPr>
      </p:pic>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1</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Why are we talking about this?</a:t>
            </a:r>
          </a:p>
        </p:txBody>
      </p:sp>
      <p:sp>
        <p:nvSpPr>
          <p:cNvPr id="12" name="TextBox 11">
            <a:extLst>
              <a:ext uri="{FF2B5EF4-FFF2-40B4-BE49-F238E27FC236}">
                <a16:creationId xmlns:a16="http://schemas.microsoft.com/office/drawing/2014/main" id="{1BB8C591-B037-033E-3808-48C9258D5869}"/>
              </a:ext>
            </a:extLst>
          </p:cNvPr>
          <p:cNvSpPr txBox="1"/>
          <p:nvPr/>
        </p:nvSpPr>
        <p:spPr>
          <a:xfrm>
            <a:off x="287337" y="946960"/>
            <a:ext cx="8569325" cy="1412864"/>
          </a:xfrm>
          <a:prstGeom prst="rect">
            <a:avLst/>
          </a:prstGeom>
          <a:noFill/>
        </p:spPr>
        <p:txBody>
          <a:bodyPr wrap="square" lIns="90000" tIns="90000" rIns="90000" bIns="90000" anchor="ctr" anchorCtr="0">
            <a:sp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Today you will be voting on: </a:t>
            </a:r>
            <a:r>
              <a:rPr lang="en-GB" sz="1600" b="1" spc="50" dirty="0">
                <a:latin typeface="Century Gothic" panose="020B0502020202020204" pitchFamily="34" charset="0"/>
                <a:ea typeface="Lato" panose="020F0502020204030203" pitchFamily="34" charset="0"/>
                <a:cs typeface="Lato" panose="020F0502020204030203" pitchFamily="34" charset="0"/>
              </a:rPr>
              <a:t>“Would you know how to support a friend who came out as trans or non-binary?” </a:t>
            </a:r>
            <a:r>
              <a:rPr lang="en-GB" sz="1600" spc="50" dirty="0">
                <a:latin typeface="Century Gothic" panose="020B0502020202020204" pitchFamily="34" charset="0"/>
                <a:ea typeface="Lato" panose="020F0502020204030203" pitchFamily="34" charset="0"/>
                <a:cs typeface="Lato" panose="020F0502020204030203" pitchFamily="34" charset="0"/>
              </a:rPr>
              <a:t>This lesson is an opportunity to </a:t>
            </a:r>
            <a:r>
              <a:rPr lang="en-GB" sz="1600" b="1" spc="50" dirty="0">
                <a:latin typeface="Century Gothic" panose="020B0502020202020204" pitchFamily="34" charset="0"/>
                <a:ea typeface="Lato" panose="020F0502020204030203" pitchFamily="34" charset="0"/>
                <a:cs typeface="Lato" panose="020F0502020204030203" pitchFamily="34" charset="0"/>
              </a:rPr>
              <a:t>reflect</a:t>
            </a:r>
            <a:r>
              <a:rPr lang="en-GB" sz="1600" spc="50" dirty="0">
                <a:latin typeface="Century Gothic" panose="020B0502020202020204" pitchFamily="34" charset="0"/>
                <a:ea typeface="Lato" panose="020F0502020204030203" pitchFamily="34" charset="0"/>
                <a:cs typeface="Lato" panose="020F0502020204030203" pitchFamily="34" charset="0"/>
              </a:rPr>
              <a:t> on some of the </a:t>
            </a:r>
            <a:r>
              <a:rPr lang="en-GB" sz="1600" b="1" spc="50" dirty="0">
                <a:latin typeface="Century Gothic" panose="020B0502020202020204" pitchFamily="34" charset="0"/>
                <a:ea typeface="Lato" panose="020F0502020204030203" pitchFamily="34" charset="0"/>
                <a:cs typeface="Lato" panose="020F0502020204030203" pitchFamily="34" charset="0"/>
              </a:rPr>
              <a:t>conversations</a:t>
            </a:r>
            <a:r>
              <a:rPr lang="en-GB" sz="1600" spc="50" dirty="0">
                <a:latin typeface="Century Gothic" panose="020B0502020202020204" pitchFamily="34" charset="0"/>
                <a:ea typeface="Lato" panose="020F0502020204030203" pitchFamily="34" charset="0"/>
                <a:cs typeface="Lato" panose="020F0502020204030203" pitchFamily="34" charset="0"/>
              </a:rPr>
              <a:t> that have been taking place and consider what </a:t>
            </a:r>
            <a:r>
              <a:rPr lang="en-GB" sz="1600" b="1" spc="50" dirty="0">
                <a:latin typeface="Century Gothic" panose="020B0502020202020204" pitchFamily="34" charset="0"/>
                <a:ea typeface="Lato" panose="020F0502020204030203" pitchFamily="34" charset="0"/>
                <a:cs typeface="Lato" panose="020F0502020204030203" pitchFamily="34" charset="0"/>
              </a:rPr>
              <a:t>support</a:t>
            </a:r>
            <a:r>
              <a:rPr lang="en-GB" sz="1600" spc="50" dirty="0">
                <a:latin typeface="Century Gothic" panose="020B0502020202020204" pitchFamily="34" charset="0"/>
                <a:ea typeface="Lato" panose="020F0502020204030203" pitchFamily="34" charset="0"/>
                <a:cs typeface="Lato" panose="020F0502020204030203" pitchFamily="34" charset="0"/>
              </a:rPr>
              <a:t> there can be in </a:t>
            </a:r>
            <a:r>
              <a:rPr lang="en-GB" sz="1600" b="1" spc="50" dirty="0">
                <a:latin typeface="Century Gothic" panose="020B0502020202020204" pitchFamily="34" charset="0"/>
                <a:ea typeface="Lato" panose="020F0502020204030203" pitchFamily="34" charset="0"/>
                <a:cs typeface="Lato" panose="020F0502020204030203" pitchFamily="34" charset="0"/>
              </a:rPr>
              <a:t>schools</a:t>
            </a:r>
            <a:r>
              <a:rPr lang="en-GB" sz="1600" spc="50" dirty="0">
                <a:latin typeface="Century Gothic" panose="020B0502020202020204" pitchFamily="34" charset="0"/>
                <a:ea typeface="Lato" panose="020F0502020204030203" pitchFamily="34" charset="0"/>
                <a:cs typeface="Lato" panose="020F0502020204030203" pitchFamily="34" charset="0"/>
              </a:rPr>
              <a:t>. We will also think about whether we are </a:t>
            </a:r>
            <a:r>
              <a:rPr lang="en-GB" sz="1600" b="1" spc="50" dirty="0">
                <a:latin typeface="Century Gothic" panose="020B0502020202020204" pitchFamily="34" charset="0"/>
                <a:ea typeface="Lato" panose="020F0502020204030203" pitchFamily="34" charset="0"/>
                <a:cs typeface="Lato" panose="020F0502020204030203" pitchFamily="34" charset="0"/>
              </a:rPr>
              <a:t>equipped</a:t>
            </a:r>
            <a:r>
              <a:rPr lang="en-GB" sz="1600" spc="50" dirty="0">
                <a:latin typeface="Century Gothic" panose="020B0502020202020204" pitchFamily="34" charset="0"/>
                <a:ea typeface="Lato" panose="020F0502020204030203" pitchFamily="34" charset="0"/>
                <a:cs typeface="Lato" panose="020F0502020204030203" pitchFamily="34" charset="0"/>
              </a:rPr>
              <a:t> to </a:t>
            </a:r>
            <a:r>
              <a:rPr lang="en-GB" sz="1600" b="1" spc="50" dirty="0">
                <a:latin typeface="Century Gothic" panose="020B0502020202020204" pitchFamily="34" charset="0"/>
                <a:ea typeface="Lato" panose="020F0502020204030203" pitchFamily="34" charset="0"/>
                <a:cs typeface="Lato" panose="020F0502020204030203" pitchFamily="34" charset="0"/>
              </a:rPr>
              <a:t>support</a:t>
            </a:r>
            <a:r>
              <a:rPr lang="en-GB" sz="1600" spc="50" dirty="0">
                <a:latin typeface="Century Gothic" panose="020B0502020202020204" pitchFamily="34" charset="0"/>
                <a:ea typeface="Lato" panose="020F0502020204030203" pitchFamily="34" charset="0"/>
                <a:cs typeface="Lato" panose="020F0502020204030203" pitchFamily="34" charset="0"/>
              </a:rPr>
              <a:t> a </a:t>
            </a:r>
            <a:r>
              <a:rPr lang="en-GB" sz="1600" b="1" spc="50" dirty="0">
                <a:latin typeface="Century Gothic" panose="020B0502020202020204" pitchFamily="34" charset="0"/>
                <a:ea typeface="Lato" panose="020F0502020204030203" pitchFamily="34" charset="0"/>
                <a:cs typeface="Lato" panose="020F0502020204030203" pitchFamily="34" charset="0"/>
              </a:rPr>
              <a:t>friend</a:t>
            </a:r>
            <a:r>
              <a:rPr lang="en-GB" sz="1600" spc="50" dirty="0">
                <a:latin typeface="Century Gothic" panose="020B0502020202020204" pitchFamily="34" charset="0"/>
                <a:ea typeface="Lato" panose="020F0502020204030203" pitchFamily="34" charset="0"/>
                <a:cs typeface="Lato" panose="020F0502020204030203" pitchFamily="34" charset="0"/>
              </a:rPr>
              <a:t> if they </a:t>
            </a:r>
            <a:r>
              <a:rPr lang="en-GB" sz="1600" b="1" spc="50" dirty="0">
                <a:latin typeface="Century Gothic" panose="020B0502020202020204" pitchFamily="34" charset="0"/>
                <a:ea typeface="Lato" panose="020F0502020204030203" pitchFamily="34" charset="0"/>
                <a:cs typeface="Lato" panose="020F0502020204030203" pitchFamily="34" charset="0"/>
              </a:rPr>
              <a:t>came out</a:t>
            </a:r>
            <a:r>
              <a:rPr lang="en-GB" sz="1600" spc="50" dirty="0">
                <a:latin typeface="Century Gothic" panose="020B0502020202020204" pitchFamily="34" charset="0"/>
                <a:ea typeface="Lato" panose="020F0502020204030203" pitchFamily="34" charset="0"/>
                <a:cs typeface="Lato" panose="020F0502020204030203" pitchFamily="34" charset="0"/>
              </a:rPr>
              <a:t>. </a:t>
            </a:r>
            <a:endParaRPr lang="en-GB" sz="1600" spc="5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D17D1A6A-DE1D-0B45-8517-093887D4B3BF}"/>
              </a:ext>
            </a:extLst>
          </p:cNvPr>
          <p:cNvSpPr txBox="1"/>
          <p:nvPr/>
        </p:nvSpPr>
        <p:spPr>
          <a:xfrm>
            <a:off x="2343042" y="3806141"/>
            <a:ext cx="4457917" cy="1021339"/>
          </a:xfrm>
          <a:prstGeom prst="rect">
            <a:avLst/>
          </a:prstGeom>
          <a:solidFill>
            <a:schemeClr val="accent6"/>
          </a:solidFill>
          <a:ln w="19050">
            <a:noFill/>
            <a:extLst>
              <a:ext uri="{C807C97D-BFC1-408E-A445-0C87EB9F89A2}">
                <ask:lineSketchStyleProps xmlns:ask="http://schemas.microsoft.com/office/drawing/2018/sketchyshapes" sd="2649982780">
                  <a:custGeom>
                    <a:avLst/>
                    <a:gdLst>
                      <a:gd name="connsiteX0" fmla="*/ 0 w 3682586"/>
                      <a:gd name="connsiteY0" fmla="*/ 0 h 2085485"/>
                      <a:gd name="connsiteX1" fmla="*/ 576938 w 3682586"/>
                      <a:gd name="connsiteY1" fmla="*/ 0 h 2085485"/>
                      <a:gd name="connsiteX2" fmla="*/ 1264355 w 3682586"/>
                      <a:gd name="connsiteY2" fmla="*/ 0 h 2085485"/>
                      <a:gd name="connsiteX3" fmla="*/ 1804467 w 3682586"/>
                      <a:gd name="connsiteY3" fmla="*/ 0 h 2085485"/>
                      <a:gd name="connsiteX4" fmla="*/ 2344580 w 3682586"/>
                      <a:gd name="connsiteY4" fmla="*/ 0 h 2085485"/>
                      <a:gd name="connsiteX5" fmla="*/ 2958344 w 3682586"/>
                      <a:gd name="connsiteY5" fmla="*/ 0 h 2085485"/>
                      <a:gd name="connsiteX6" fmla="*/ 3682586 w 3682586"/>
                      <a:gd name="connsiteY6" fmla="*/ 0 h 2085485"/>
                      <a:gd name="connsiteX7" fmla="*/ 3682586 w 3682586"/>
                      <a:gd name="connsiteY7" fmla="*/ 736871 h 2085485"/>
                      <a:gd name="connsiteX8" fmla="*/ 3682586 w 3682586"/>
                      <a:gd name="connsiteY8" fmla="*/ 1452888 h 2085485"/>
                      <a:gd name="connsiteX9" fmla="*/ 3682586 w 3682586"/>
                      <a:gd name="connsiteY9" fmla="*/ 2085485 h 2085485"/>
                      <a:gd name="connsiteX10" fmla="*/ 3105648 w 3682586"/>
                      <a:gd name="connsiteY10" fmla="*/ 2085485 h 2085485"/>
                      <a:gd name="connsiteX11" fmla="*/ 2528709 w 3682586"/>
                      <a:gd name="connsiteY11" fmla="*/ 2085485 h 2085485"/>
                      <a:gd name="connsiteX12" fmla="*/ 1841293 w 3682586"/>
                      <a:gd name="connsiteY12" fmla="*/ 2085485 h 2085485"/>
                      <a:gd name="connsiteX13" fmla="*/ 1227529 w 3682586"/>
                      <a:gd name="connsiteY13" fmla="*/ 2085485 h 2085485"/>
                      <a:gd name="connsiteX14" fmla="*/ 576938 w 3682586"/>
                      <a:gd name="connsiteY14" fmla="*/ 2085485 h 2085485"/>
                      <a:gd name="connsiteX15" fmla="*/ 0 w 3682586"/>
                      <a:gd name="connsiteY15" fmla="*/ 2085485 h 2085485"/>
                      <a:gd name="connsiteX16" fmla="*/ 0 w 3682586"/>
                      <a:gd name="connsiteY16" fmla="*/ 1369468 h 2085485"/>
                      <a:gd name="connsiteX17" fmla="*/ 0 w 3682586"/>
                      <a:gd name="connsiteY17" fmla="*/ 716017 h 2085485"/>
                      <a:gd name="connsiteX18" fmla="*/ 0 w 3682586"/>
                      <a:gd name="connsiteY18" fmla="*/ 0 h 20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2586" h="2085485" fill="none" extrusionOk="0">
                        <a:moveTo>
                          <a:pt x="0" y="0"/>
                        </a:moveTo>
                        <a:cubicBezTo>
                          <a:pt x="159159" y="24764"/>
                          <a:pt x="293625" y="6636"/>
                          <a:pt x="576938" y="0"/>
                        </a:cubicBezTo>
                        <a:cubicBezTo>
                          <a:pt x="860251" y="-6636"/>
                          <a:pt x="1125058" y="-12228"/>
                          <a:pt x="1264355" y="0"/>
                        </a:cubicBezTo>
                        <a:cubicBezTo>
                          <a:pt x="1403652" y="12228"/>
                          <a:pt x="1569073" y="-16951"/>
                          <a:pt x="1804467" y="0"/>
                        </a:cubicBezTo>
                        <a:cubicBezTo>
                          <a:pt x="2039861" y="16951"/>
                          <a:pt x="2190810" y="-4024"/>
                          <a:pt x="2344580" y="0"/>
                        </a:cubicBezTo>
                        <a:cubicBezTo>
                          <a:pt x="2498350" y="4024"/>
                          <a:pt x="2657231" y="18334"/>
                          <a:pt x="2958344" y="0"/>
                        </a:cubicBezTo>
                        <a:cubicBezTo>
                          <a:pt x="3259457" y="-18334"/>
                          <a:pt x="3387283" y="-21261"/>
                          <a:pt x="3682586" y="0"/>
                        </a:cubicBezTo>
                        <a:cubicBezTo>
                          <a:pt x="3655722" y="367657"/>
                          <a:pt x="3670929" y="438666"/>
                          <a:pt x="3682586" y="736871"/>
                        </a:cubicBezTo>
                        <a:cubicBezTo>
                          <a:pt x="3694243" y="1035076"/>
                          <a:pt x="3683117" y="1164857"/>
                          <a:pt x="3682586" y="1452888"/>
                        </a:cubicBezTo>
                        <a:cubicBezTo>
                          <a:pt x="3682055" y="1740919"/>
                          <a:pt x="3713295" y="1913462"/>
                          <a:pt x="3682586" y="2085485"/>
                        </a:cubicBezTo>
                        <a:cubicBezTo>
                          <a:pt x="3491156" y="2059044"/>
                          <a:pt x="3253410" y="2090053"/>
                          <a:pt x="3105648" y="2085485"/>
                        </a:cubicBezTo>
                        <a:cubicBezTo>
                          <a:pt x="2957886" y="2080917"/>
                          <a:pt x="2752084" y="2062532"/>
                          <a:pt x="2528709" y="2085485"/>
                        </a:cubicBezTo>
                        <a:cubicBezTo>
                          <a:pt x="2305334" y="2108438"/>
                          <a:pt x="2008226" y="2081327"/>
                          <a:pt x="1841293" y="2085485"/>
                        </a:cubicBezTo>
                        <a:cubicBezTo>
                          <a:pt x="1674360" y="2089643"/>
                          <a:pt x="1484367" y="2105298"/>
                          <a:pt x="1227529" y="2085485"/>
                        </a:cubicBezTo>
                        <a:cubicBezTo>
                          <a:pt x="970691" y="2065672"/>
                          <a:pt x="856365" y="2096093"/>
                          <a:pt x="576938" y="2085485"/>
                        </a:cubicBezTo>
                        <a:cubicBezTo>
                          <a:pt x="297511" y="2074877"/>
                          <a:pt x="243506" y="2077654"/>
                          <a:pt x="0" y="2085485"/>
                        </a:cubicBezTo>
                        <a:cubicBezTo>
                          <a:pt x="-29390" y="1919718"/>
                          <a:pt x="-26694" y="1620212"/>
                          <a:pt x="0" y="1369468"/>
                        </a:cubicBezTo>
                        <a:cubicBezTo>
                          <a:pt x="26694" y="1118724"/>
                          <a:pt x="3352" y="991175"/>
                          <a:pt x="0" y="716017"/>
                        </a:cubicBezTo>
                        <a:cubicBezTo>
                          <a:pt x="-3352" y="440859"/>
                          <a:pt x="-31392" y="321071"/>
                          <a:pt x="0" y="0"/>
                        </a:cubicBezTo>
                        <a:close/>
                      </a:path>
                      <a:path w="3682586" h="2085485" stroke="0" extrusionOk="0">
                        <a:moveTo>
                          <a:pt x="0" y="0"/>
                        </a:moveTo>
                        <a:cubicBezTo>
                          <a:pt x="156243" y="8882"/>
                          <a:pt x="313738" y="27186"/>
                          <a:pt x="613764" y="0"/>
                        </a:cubicBezTo>
                        <a:cubicBezTo>
                          <a:pt x="913790" y="-27186"/>
                          <a:pt x="902486" y="694"/>
                          <a:pt x="1117051" y="0"/>
                        </a:cubicBezTo>
                        <a:cubicBezTo>
                          <a:pt x="1331616" y="-694"/>
                          <a:pt x="1595086" y="-24375"/>
                          <a:pt x="1804467" y="0"/>
                        </a:cubicBezTo>
                        <a:cubicBezTo>
                          <a:pt x="2013848" y="24375"/>
                          <a:pt x="2230467" y="8941"/>
                          <a:pt x="2491883" y="0"/>
                        </a:cubicBezTo>
                        <a:cubicBezTo>
                          <a:pt x="2753299" y="-8941"/>
                          <a:pt x="2956318" y="-5139"/>
                          <a:pt x="3105648" y="0"/>
                        </a:cubicBezTo>
                        <a:cubicBezTo>
                          <a:pt x="3254978" y="5139"/>
                          <a:pt x="3436935" y="27266"/>
                          <a:pt x="3682586" y="0"/>
                        </a:cubicBezTo>
                        <a:cubicBezTo>
                          <a:pt x="3658669" y="339634"/>
                          <a:pt x="3717500" y="506068"/>
                          <a:pt x="3682586" y="716017"/>
                        </a:cubicBezTo>
                        <a:cubicBezTo>
                          <a:pt x="3647672" y="925966"/>
                          <a:pt x="3695855" y="1112495"/>
                          <a:pt x="3682586" y="1432033"/>
                        </a:cubicBezTo>
                        <a:cubicBezTo>
                          <a:pt x="3669317" y="1751571"/>
                          <a:pt x="3707858" y="1823099"/>
                          <a:pt x="3682586" y="2085485"/>
                        </a:cubicBezTo>
                        <a:cubicBezTo>
                          <a:pt x="3459154" y="2066615"/>
                          <a:pt x="3303875" y="2094289"/>
                          <a:pt x="3105648" y="2085485"/>
                        </a:cubicBezTo>
                        <a:cubicBezTo>
                          <a:pt x="2907421" y="2076681"/>
                          <a:pt x="2786711" y="2102947"/>
                          <a:pt x="2528709" y="2085485"/>
                        </a:cubicBezTo>
                        <a:cubicBezTo>
                          <a:pt x="2270707" y="2068023"/>
                          <a:pt x="2108329" y="2078030"/>
                          <a:pt x="1988596" y="2085485"/>
                        </a:cubicBezTo>
                        <a:cubicBezTo>
                          <a:pt x="1868863" y="2092940"/>
                          <a:pt x="1695433" y="2083252"/>
                          <a:pt x="1485310" y="2085485"/>
                        </a:cubicBezTo>
                        <a:cubicBezTo>
                          <a:pt x="1275187" y="2087718"/>
                          <a:pt x="1193706" y="2062351"/>
                          <a:pt x="908371" y="2085485"/>
                        </a:cubicBezTo>
                        <a:cubicBezTo>
                          <a:pt x="623036" y="2108619"/>
                          <a:pt x="196601" y="2086786"/>
                          <a:pt x="0" y="2085485"/>
                        </a:cubicBezTo>
                        <a:cubicBezTo>
                          <a:pt x="28756" y="1787193"/>
                          <a:pt x="10857" y="1663341"/>
                          <a:pt x="0" y="1369468"/>
                        </a:cubicBezTo>
                        <a:cubicBezTo>
                          <a:pt x="-10857" y="1075595"/>
                          <a:pt x="-24413" y="927545"/>
                          <a:pt x="0" y="632597"/>
                        </a:cubicBezTo>
                        <a:cubicBezTo>
                          <a:pt x="24413" y="337649"/>
                          <a:pt x="15535" y="275434"/>
                          <a:pt x="0" y="0"/>
                        </a:cubicBezTo>
                        <a:close/>
                      </a:path>
                    </a:pathLst>
                  </a:custGeom>
                  <ask:type>
                    <ask:lineSketchNone/>
                  </ask:type>
                </ask:lineSketchStyleProps>
              </a:ext>
            </a:extLst>
          </a:ln>
          <a:effectLst/>
        </p:spPr>
        <p:txBody>
          <a:bodyPr wrap="square" lIns="180000" tIns="180000" rIns="180000" bIns="180000" anchor="ctr" anchorCtr="0">
            <a:noAutofit/>
          </a:bodyPr>
          <a:lstStyle/>
          <a:p>
            <a:pPr algn="ctr"/>
            <a:r>
              <a:rPr lang="en-GB" sz="1600" b="1" spc="50" dirty="0">
                <a:latin typeface="Century Gothic" panose="020B0502020202020204" pitchFamily="34" charset="0"/>
                <a:ea typeface="Lato" panose="020F0502020204030203" pitchFamily="34" charset="0"/>
                <a:cs typeface="Lato" panose="020F0502020204030203" pitchFamily="34" charset="0"/>
              </a:rPr>
              <a:t>Coming out:</a:t>
            </a:r>
          </a:p>
          <a:p>
            <a:pPr algn="ctr"/>
            <a:r>
              <a:rPr lang="en-GB" sz="1600" spc="50" dirty="0">
                <a:latin typeface="Century Gothic" panose="020B0502020202020204" pitchFamily="34" charset="0"/>
                <a:ea typeface="Lato" panose="020F0502020204030203" pitchFamily="34" charset="0"/>
                <a:cs typeface="Lato" panose="020F0502020204030203" pitchFamily="34" charset="0"/>
              </a:rPr>
              <a:t>When someone chooses to share their LGBTQ+ identity with others.</a:t>
            </a:r>
          </a:p>
        </p:txBody>
      </p:sp>
    </p:spTree>
    <p:extLst>
      <p:ext uri="{BB962C8B-B14F-4D97-AF65-F5344CB8AC3E}">
        <p14:creationId xmlns:p14="http://schemas.microsoft.com/office/powerpoint/2010/main" val="183767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1" name="Rectangle 10">
            <a:hlinkClick r:id="rId4"/>
            <a:extLst>
              <a:ext uri="{FF2B5EF4-FFF2-40B4-BE49-F238E27FC236}">
                <a16:creationId xmlns:a16="http://schemas.microsoft.com/office/drawing/2014/main" id="{143DFC22-27CB-6DE3-3051-CD93EF989882}"/>
              </a:ext>
            </a:extLst>
          </p:cNvPr>
          <p:cNvSpPr/>
          <p:nvPr/>
        </p:nvSpPr>
        <p:spPr>
          <a:xfrm>
            <a:off x="4398264" y="1719072"/>
            <a:ext cx="4297680" cy="39867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row: Pentagon 1">
            <a:extLst>
              <a:ext uri="{FF2B5EF4-FFF2-40B4-BE49-F238E27FC236}">
                <a16:creationId xmlns:a16="http://schemas.microsoft.com/office/drawing/2014/main" id="{8DF2550C-2EF3-062E-534A-00AEA15C4060}"/>
              </a:ext>
            </a:extLst>
          </p:cNvPr>
          <p:cNvSpPr/>
          <p:nvPr/>
        </p:nvSpPr>
        <p:spPr>
          <a:xfrm>
            <a:off x="0" y="148399"/>
            <a:ext cx="611659" cy="4770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500" b="1" dirty="0">
                <a:latin typeface="Century Gothic" panose="020B0502020202020204" pitchFamily="34" charset="0"/>
              </a:rPr>
              <a:t>2</a:t>
            </a:r>
          </a:p>
        </p:txBody>
      </p:sp>
      <p:sp>
        <p:nvSpPr>
          <p:cNvPr id="3" name="TextBox 2">
            <a:extLst>
              <a:ext uri="{FF2B5EF4-FFF2-40B4-BE49-F238E27FC236}">
                <a16:creationId xmlns:a16="http://schemas.microsoft.com/office/drawing/2014/main" id="{5742A689-26FD-FE29-1AA0-6A1719E95D44}"/>
              </a:ext>
            </a:extLst>
          </p:cNvPr>
          <p:cNvSpPr txBox="1"/>
          <p:nvPr/>
        </p:nvSpPr>
        <p:spPr>
          <a:xfrm>
            <a:off x="611659" y="147426"/>
            <a:ext cx="7886700" cy="477054"/>
          </a:xfrm>
          <a:prstGeom prst="rect">
            <a:avLst/>
          </a:prstGeom>
          <a:noFill/>
        </p:spPr>
        <p:txBody>
          <a:bodyPr wrap="square" rtlCol="0">
            <a:spAutoFit/>
          </a:bodyPr>
          <a:lstStyle/>
          <a:p>
            <a:r>
              <a:rPr lang="en-GB" sz="2500" b="1" spc="50" baseline="0" dirty="0">
                <a:solidFill>
                  <a:schemeClr val="bg1"/>
                </a:solidFill>
                <a:latin typeface="Century Gothic" panose="020B0502020202020204" pitchFamily="34" charset="0"/>
              </a:rPr>
              <a:t>The basics</a:t>
            </a:r>
          </a:p>
        </p:txBody>
      </p:sp>
      <p:sp>
        <p:nvSpPr>
          <p:cNvPr id="4" name="TextBox 3">
            <a:extLst>
              <a:ext uri="{FF2B5EF4-FFF2-40B4-BE49-F238E27FC236}">
                <a16:creationId xmlns:a16="http://schemas.microsoft.com/office/drawing/2014/main" id="{C36E7903-8B36-AF17-8FA7-3D927724CB18}"/>
              </a:ext>
            </a:extLst>
          </p:cNvPr>
          <p:cNvSpPr txBox="1"/>
          <p:nvPr/>
        </p:nvSpPr>
        <p:spPr>
          <a:xfrm>
            <a:off x="296685" y="952131"/>
            <a:ext cx="8559978" cy="674200"/>
          </a:xfrm>
          <a:prstGeom prst="rect">
            <a:avLst/>
          </a:prstGeom>
          <a:noFill/>
        </p:spPr>
        <p:txBody>
          <a:bodyPr wrap="square" lIns="90000" tIns="90000" rIns="90000" bIns="90000" anchor="ctr" anchorCtr="0">
            <a:sp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There can be quite a lot of chatter about this topic. Thankfully, there’s a set of </a:t>
            </a:r>
            <a:r>
              <a:rPr lang="en-GB" sz="1600" b="1" spc="50" dirty="0">
                <a:latin typeface="Century Gothic" panose="020B0502020202020204" pitchFamily="34" charset="0"/>
                <a:ea typeface="Lato" panose="020F0502020204030203" pitchFamily="34" charset="0"/>
                <a:cs typeface="Lato" panose="020F0502020204030203" pitchFamily="34" charset="0"/>
              </a:rPr>
              <a:t>laws</a:t>
            </a:r>
            <a:r>
              <a:rPr lang="en-GB" sz="1600" spc="50" dirty="0">
                <a:latin typeface="Century Gothic" panose="020B0502020202020204" pitchFamily="34" charset="0"/>
                <a:ea typeface="Lato" panose="020F0502020204030203" pitchFamily="34" charset="0"/>
                <a:cs typeface="Lato" panose="020F0502020204030203" pitchFamily="34" charset="0"/>
              </a:rPr>
              <a:t> to guide how people </a:t>
            </a:r>
            <a:r>
              <a:rPr lang="en-GB" sz="1600" b="1" spc="50" dirty="0">
                <a:latin typeface="Century Gothic" panose="020B0502020202020204" pitchFamily="34" charset="0"/>
                <a:ea typeface="Lato" panose="020F0502020204030203" pitchFamily="34" charset="0"/>
                <a:cs typeface="Lato" panose="020F0502020204030203" pitchFamily="34" charset="0"/>
              </a:rPr>
              <a:t>must</a:t>
            </a:r>
            <a:r>
              <a:rPr lang="en-GB" sz="1600" spc="50" dirty="0">
                <a:latin typeface="Century Gothic" panose="020B0502020202020204" pitchFamily="34" charset="0"/>
                <a:ea typeface="Lato" panose="020F0502020204030203" pitchFamily="34" charset="0"/>
                <a:cs typeface="Lato" panose="020F0502020204030203" pitchFamily="34" charset="0"/>
              </a:rPr>
              <a:t> </a:t>
            </a:r>
            <a:r>
              <a:rPr lang="en-GB" sz="1600" b="1" spc="50" dirty="0">
                <a:latin typeface="Century Gothic" panose="020B0502020202020204" pitchFamily="34" charset="0"/>
                <a:ea typeface="Lato" panose="020F0502020204030203" pitchFamily="34" charset="0"/>
                <a:cs typeface="Lato" panose="020F0502020204030203" pitchFamily="34" charset="0"/>
              </a:rPr>
              <a:t>be</a:t>
            </a:r>
            <a:r>
              <a:rPr lang="en-GB" sz="1600" spc="50" dirty="0">
                <a:latin typeface="Century Gothic" panose="020B0502020202020204" pitchFamily="34" charset="0"/>
                <a:ea typeface="Lato" panose="020F0502020204030203" pitchFamily="34" charset="0"/>
                <a:cs typeface="Lato" panose="020F0502020204030203" pitchFamily="34" charset="0"/>
              </a:rPr>
              <a:t> </a:t>
            </a:r>
            <a:r>
              <a:rPr lang="en-GB" sz="1600" b="1" spc="50" dirty="0">
                <a:latin typeface="Century Gothic" panose="020B0502020202020204" pitchFamily="34" charset="0"/>
                <a:ea typeface="Lato" panose="020F0502020204030203" pitchFamily="34" charset="0"/>
                <a:cs typeface="Lato" panose="020F0502020204030203" pitchFamily="34" charset="0"/>
              </a:rPr>
              <a:t>treated</a:t>
            </a:r>
            <a:r>
              <a:rPr lang="en-GB" sz="1600" spc="50" dirty="0">
                <a:latin typeface="Century Gothic" panose="020B0502020202020204" pitchFamily="34" charset="0"/>
                <a:ea typeface="Lato" panose="020F0502020204030203" pitchFamily="34" charset="0"/>
                <a:cs typeface="Lato" panose="020F0502020204030203" pitchFamily="34" charset="0"/>
              </a:rPr>
              <a:t>: the </a:t>
            </a:r>
            <a:r>
              <a:rPr lang="en-GB" sz="1600" b="1" spc="50" dirty="0">
                <a:latin typeface="Century Gothic" panose="020B0502020202020204" pitchFamily="34" charset="0"/>
                <a:ea typeface="Lato" panose="020F0502020204030203" pitchFamily="34" charset="0"/>
                <a:cs typeface="Lato" panose="020F0502020204030203" pitchFamily="34" charset="0"/>
              </a:rPr>
              <a:t>Equality Act 2010</a:t>
            </a:r>
            <a:r>
              <a:rPr lang="en-GB" sz="1600" spc="50" dirty="0">
                <a:latin typeface="Century Gothic" panose="020B0502020202020204" pitchFamily="34" charset="0"/>
                <a:ea typeface="Lato" panose="020F0502020204030203" pitchFamily="34" charset="0"/>
                <a:cs typeface="Lato" panose="020F0502020204030203" pitchFamily="34" charset="0"/>
              </a:rPr>
              <a:t>.</a:t>
            </a:r>
            <a:endParaRPr lang="en-GB" sz="1600" spc="5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6" name="Graphic 6" descr="Play with solid fill">
            <a:hlinkClick r:id="rId4"/>
            <a:extLst>
              <a:ext uri="{FF2B5EF4-FFF2-40B4-BE49-F238E27FC236}">
                <a16:creationId xmlns:a16="http://schemas.microsoft.com/office/drawing/2014/main" id="{FDA3C112-0CCB-0F57-AD88-ACC579104D03}"/>
              </a:ext>
            </a:extLst>
          </p:cNvPr>
          <p:cNvSpPr/>
          <p:nvPr/>
        </p:nvSpPr>
        <p:spPr>
          <a:xfrm>
            <a:off x="6542895" y="3390120"/>
            <a:ext cx="886930" cy="1143429"/>
          </a:xfrm>
          <a:custGeom>
            <a:avLst/>
            <a:gdLst>
              <a:gd name="connsiteX0" fmla="*/ 0 w 886930"/>
              <a:gd name="connsiteY0" fmla="*/ 0 h 1143429"/>
              <a:gd name="connsiteX1" fmla="*/ 886930 w 886930"/>
              <a:gd name="connsiteY1" fmla="*/ 571715 h 1143429"/>
              <a:gd name="connsiteX2" fmla="*/ 0 w 886930"/>
              <a:gd name="connsiteY2" fmla="*/ 1143430 h 1143429"/>
            </a:gdLst>
            <a:ahLst/>
            <a:cxnLst>
              <a:cxn ang="0">
                <a:pos x="connsiteX0" y="connsiteY0"/>
              </a:cxn>
              <a:cxn ang="0">
                <a:pos x="connsiteX1" y="connsiteY1"/>
              </a:cxn>
              <a:cxn ang="0">
                <a:pos x="connsiteX2" y="connsiteY2"/>
              </a:cxn>
            </a:cxnLst>
            <a:rect l="l" t="t" r="r" b="b"/>
            <a:pathLst>
              <a:path w="886930" h="1143429">
                <a:moveTo>
                  <a:pt x="0" y="0"/>
                </a:moveTo>
                <a:lnTo>
                  <a:pt x="886930" y="571715"/>
                </a:lnTo>
                <a:lnTo>
                  <a:pt x="0" y="1143430"/>
                </a:lnTo>
                <a:close/>
              </a:path>
            </a:pathLst>
          </a:custGeom>
          <a:solidFill>
            <a:schemeClr val="accent5"/>
          </a:solidFill>
          <a:ln w="15379" cap="flat">
            <a:noFill/>
            <a:prstDash val="solid"/>
            <a:miter/>
          </a:ln>
        </p:spPr>
        <p:txBody>
          <a:bodyPr rtlCol="0" anchor="ctr"/>
          <a:lstStyle/>
          <a:p>
            <a:r>
              <a:rPr lang="en-GB" b="1" dirty="0">
                <a:solidFill>
                  <a:schemeClr val="bg1"/>
                </a:solidFill>
                <a:latin typeface="Century Gothic" panose="020B0502020202020204" pitchFamily="34" charset="0"/>
              </a:rPr>
              <a:t>2:41</a:t>
            </a:r>
          </a:p>
        </p:txBody>
      </p:sp>
      <p:sp>
        <p:nvSpPr>
          <p:cNvPr id="5" name="TextBox 4">
            <a:hlinkClick r:id="rId4"/>
            <a:extLst>
              <a:ext uri="{FF2B5EF4-FFF2-40B4-BE49-F238E27FC236}">
                <a16:creationId xmlns:a16="http://schemas.microsoft.com/office/drawing/2014/main" id="{F5E2DBD8-51D4-57DB-1B74-9E64FA5F5461}"/>
              </a:ext>
            </a:extLst>
          </p:cNvPr>
          <p:cNvSpPr txBox="1"/>
          <p:nvPr/>
        </p:nvSpPr>
        <p:spPr>
          <a:xfrm>
            <a:off x="611659" y="2519564"/>
            <a:ext cx="3655542" cy="1280720"/>
          </a:xfrm>
          <a:prstGeom prst="rect">
            <a:avLst/>
          </a:prstGeom>
          <a:solidFill>
            <a:schemeClr val="accent5"/>
          </a:solidFill>
          <a:ln w="19050">
            <a:noFill/>
            <a:extLst>
              <a:ext uri="{C807C97D-BFC1-408E-A445-0C87EB9F89A2}">
                <ask:lineSketchStyleProps xmlns:ask="http://schemas.microsoft.com/office/drawing/2018/sketchyshapes" sd="2649982780">
                  <a:custGeom>
                    <a:avLst/>
                    <a:gdLst>
                      <a:gd name="connsiteX0" fmla="*/ 0 w 3655542"/>
                      <a:gd name="connsiteY0" fmla="*/ 0 h 1930484"/>
                      <a:gd name="connsiteX1" fmla="*/ 572702 w 3655542"/>
                      <a:gd name="connsiteY1" fmla="*/ 0 h 1930484"/>
                      <a:gd name="connsiteX2" fmla="*/ 1255069 w 3655542"/>
                      <a:gd name="connsiteY2" fmla="*/ 0 h 1930484"/>
                      <a:gd name="connsiteX3" fmla="*/ 1791216 w 3655542"/>
                      <a:gd name="connsiteY3" fmla="*/ 0 h 1930484"/>
                      <a:gd name="connsiteX4" fmla="*/ 2327362 w 3655542"/>
                      <a:gd name="connsiteY4" fmla="*/ 0 h 1930484"/>
                      <a:gd name="connsiteX5" fmla="*/ 2936619 w 3655542"/>
                      <a:gd name="connsiteY5" fmla="*/ 0 h 1930484"/>
                      <a:gd name="connsiteX6" fmla="*/ 3655542 w 3655542"/>
                      <a:gd name="connsiteY6" fmla="*/ 0 h 1930484"/>
                      <a:gd name="connsiteX7" fmla="*/ 3655542 w 3655542"/>
                      <a:gd name="connsiteY7" fmla="*/ 682104 h 1930484"/>
                      <a:gd name="connsiteX8" fmla="*/ 3655542 w 3655542"/>
                      <a:gd name="connsiteY8" fmla="*/ 1344904 h 1930484"/>
                      <a:gd name="connsiteX9" fmla="*/ 3655542 w 3655542"/>
                      <a:gd name="connsiteY9" fmla="*/ 1930484 h 1930484"/>
                      <a:gd name="connsiteX10" fmla="*/ 3082840 w 3655542"/>
                      <a:gd name="connsiteY10" fmla="*/ 1930484 h 1930484"/>
                      <a:gd name="connsiteX11" fmla="*/ 2510139 w 3655542"/>
                      <a:gd name="connsiteY11" fmla="*/ 1930484 h 1930484"/>
                      <a:gd name="connsiteX12" fmla="*/ 1827771 w 3655542"/>
                      <a:gd name="connsiteY12" fmla="*/ 1930484 h 1930484"/>
                      <a:gd name="connsiteX13" fmla="*/ 1218514 w 3655542"/>
                      <a:gd name="connsiteY13" fmla="*/ 1930484 h 1930484"/>
                      <a:gd name="connsiteX14" fmla="*/ 572702 w 3655542"/>
                      <a:gd name="connsiteY14" fmla="*/ 1930484 h 1930484"/>
                      <a:gd name="connsiteX15" fmla="*/ 0 w 3655542"/>
                      <a:gd name="connsiteY15" fmla="*/ 1930484 h 1930484"/>
                      <a:gd name="connsiteX16" fmla="*/ 0 w 3655542"/>
                      <a:gd name="connsiteY16" fmla="*/ 1267684 h 1930484"/>
                      <a:gd name="connsiteX17" fmla="*/ 0 w 3655542"/>
                      <a:gd name="connsiteY17" fmla="*/ 662800 h 1930484"/>
                      <a:gd name="connsiteX18" fmla="*/ 0 w 3655542"/>
                      <a:gd name="connsiteY18" fmla="*/ 0 h 193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5542" h="1930484" fill="none" extrusionOk="0">
                        <a:moveTo>
                          <a:pt x="0" y="0"/>
                        </a:moveTo>
                        <a:cubicBezTo>
                          <a:pt x="233105" y="8443"/>
                          <a:pt x="369039" y="-22422"/>
                          <a:pt x="572702" y="0"/>
                        </a:cubicBezTo>
                        <a:cubicBezTo>
                          <a:pt x="776365" y="22422"/>
                          <a:pt x="1081431" y="7694"/>
                          <a:pt x="1255069" y="0"/>
                        </a:cubicBezTo>
                        <a:cubicBezTo>
                          <a:pt x="1428707" y="-7694"/>
                          <a:pt x="1574105" y="-21551"/>
                          <a:pt x="1791216" y="0"/>
                        </a:cubicBezTo>
                        <a:cubicBezTo>
                          <a:pt x="2008327" y="21551"/>
                          <a:pt x="2162703" y="-17503"/>
                          <a:pt x="2327362" y="0"/>
                        </a:cubicBezTo>
                        <a:cubicBezTo>
                          <a:pt x="2492021" y="17503"/>
                          <a:pt x="2632548" y="-5457"/>
                          <a:pt x="2936619" y="0"/>
                        </a:cubicBezTo>
                        <a:cubicBezTo>
                          <a:pt x="3240690" y="5457"/>
                          <a:pt x="3350315" y="17061"/>
                          <a:pt x="3655542" y="0"/>
                        </a:cubicBezTo>
                        <a:cubicBezTo>
                          <a:pt x="3645563" y="242266"/>
                          <a:pt x="3637571" y="442319"/>
                          <a:pt x="3655542" y="682104"/>
                        </a:cubicBezTo>
                        <a:cubicBezTo>
                          <a:pt x="3673513" y="921889"/>
                          <a:pt x="3627663" y="1114952"/>
                          <a:pt x="3655542" y="1344904"/>
                        </a:cubicBezTo>
                        <a:cubicBezTo>
                          <a:pt x="3683421" y="1574856"/>
                          <a:pt x="3659178" y="1737246"/>
                          <a:pt x="3655542" y="1930484"/>
                        </a:cubicBezTo>
                        <a:cubicBezTo>
                          <a:pt x="3417838" y="1950232"/>
                          <a:pt x="3295574" y="1909534"/>
                          <a:pt x="3082840" y="1930484"/>
                        </a:cubicBezTo>
                        <a:cubicBezTo>
                          <a:pt x="2870106" y="1951434"/>
                          <a:pt x="2711629" y="1958071"/>
                          <a:pt x="2510139" y="1930484"/>
                        </a:cubicBezTo>
                        <a:cubicBezTo>
                          <a:pt x="2308649" y="1902897"/>
                          <a:pt x="2164308" y="1950768"/>
                          <a:pt x="1827771" y="1930484"/>
                        </a:cubicBezTo>
                        <a:cubicBezTo>
                          <a:pt x="1491234" y="1910200"/>
                          <a:pt x="1349636" y="1907292"/>
                          <a:pt x="1218514" y="1930484"/>
                        </a:cubicBezTo>
                        <a:cubicBezTo>
                          <a:pt x="1087392" y="1953676"/>
                          <a:pt x="799779" y="1919217"/>
                          <a:pt x="572702" y="1930484"/>
                        </a:cubicBezTo>
                        <a:cubicBezTo>
                          <a:pt x="345625" y="1941751"/>
                          <a:pt x="235000" y="1953657"/>
                          <a:pt x="0" y="1930484"/>
                        </a:cubicBezTo>
                        <a:cubicBezTo>
                          <a:pt x="26983" y="1629631"/>
                          <a:pt x="15922" y="1475539"/>
                          <a:pt x="0" y="1267684"/>
                        </a:cubicBezTo>
                        <a:cubicBezTo>
                          <a:pt x="-15922" y="1059829"/>
                          <a:pt x="28489" y="931895"/>
                          <a:pt x="0" y="662800"/>
                        </a:cubicBezTo>
                        <a:cubicBezTo>
                          <a:pt x="-28489" y="393705"/>
                          <a:pt x="-14272" y="164133"/>
                          <a:pt x="0" y="0"/>
                        </a:cubicBezTo>
                        <a:close/>
                      </a:path>
                      <a:path w="3655542" h="1930484" stroke="0" extrusionOk="0">
                        <a:moveTo>
                          <a:pt x="0" y="0"/>
                        </a:moveTo>
                        <a:cubicBezTo>
                          <a:pt x="162646" y="17919"/>
                          <a:pt x="433126" y="28444"/>
                          <a:pt x="609257" y="0"/>
                        </a:cubicBezTo>
                        <a:cubicBezTo>
                          <a:pt x="785388" y="-28444"/>
                          <a:pt x="991399" y="-15121"/>
                          <a:pt x="1108848" y="0"/>
                        </a:cubicBezTo>
                        <a:cubicBezTo>
                          <a:pt x="1226297" y="15121"/>
                          <a:pt x="1609821" y="15282"/>
                          <a:pt x="1791216" y="0"/>
                        </a:cubicBezTo>
                        <a:cubicBezTo>
                          <a:pt x="1972611" y="-15282"/>
                          <a:pt x="2170838" y="23148"/>
                          <a:pt x="2473583" y="0"/>
                        </a:cubicBezTo>
                        <a:cubicBezTo>
                          <a:pt x="2776328" y="-23148"/>
                          <a:pt x="2883177" y="-25301"/>
                          <a:pt x="3082840" y="0"/>
                        </a:cubicBezTo>
                        <a:cubicBezTo>
                          <a:pt x="3282503" y="25301"/>
                          <a:pt x="3435692" y="21397"/>
                          <a:pt x="3655542" y="0"/>
                        </a:cubicBezTo>
                        <a:cubicBezTo>
                          <a:pt x="3671332" y="291513"/>
                          <a:pt x="3666523" y="370805"/>
                          <a:pt x="3655542" y="662800"/>
                        </a:cubicBezTo>
                        <a:cubicBezTo>
                          <a:pt x="3644561" y="954795"/>
                          <a:pt x="3652474" y="1158505"/>
                          <a:pt x="3655542" y="1325599"/>
                        </a:cubicBezTo>
                        <a:cubicBezTo>
                          <a:pt x="3658610" y="1492693"/>
                          <a:pt x="3676995" y="1762480"/>
                          <a:pt x="3655542" y="1930484"/>
                        </a:cubicBezTo>
                        <a:cubicBezTo>
                          <a:pt x="3454993" y="1951110"/>
                          <a:pt x="3273562" y="1932606"/>
                          <a:pt x="3082840" y="1930484"/>
                        </a:cubicBezTo>
                        <a:cubicBezTo>
                          <a:pt x="2892118" y="1928362"/>
                          <a:pt x="2715553" y="1922921"/>
                          <a:pt x="2510139" y="1930484"/>
                        </a:cubicBezTo>
                        <a:cubicBezTo>
                          <a:pt x="2304725" y="1938047"/>
                          <a:pt x="2232365" y="1955851"/>
                          <a:pt x="1973993" y="1930484"/>
                        </a:cubicBezTo>
                        <a:cubicBezTo>
                          <a:pt x="1715621" y="1905117"/>
                          <a:pt x="1690235" y="1931913"/>
                          <a:pt x="1474402" y="1930484"/>
                        </a:cubicBezTo>
                        <a:cubicBezTo>
                          <a:pt x="1258569" y="1929055"/>
                          <a:pt x="1044281" y="1943192"/>
                          <a:pt x="901700" y="1930484"/>
                        </a:cubicBezTo>
                        <a:cubicBezTo>
                          <a:pt x="759119" y="1917776"/>
                          <a:pt x="282735" y="1912518"/>
                          <a:pt x="0" y="1930484"/>
                        </a:cubicBezTo>
                        <a:cubicBezTo>
                          <a:pt x="27997" y="1743326"/>
                          <a:pt x="31638" y="1590846"/>
                          <a:pt x="0" y="1267684"/>
                        </a:cubicBezTo>
                        <a:cubicBezTo>
                          <a:pt x="-31638" y="944522"/>
                          <a:pt x="-16981" y="758736"/>
                          <a:pt x="0" y="585580"/>
                        </a:cubicBezTo>
                        <a:cubicBezTo>
                          <a:pt x="16981" y="412424"/>
                          <a:pt x="-261" y="198451"/>
                          <a:pt x="0" y="0"/>
                        </a:cubicBezTo>
                        <a:close/>
                      </a:path>
                    </a:pathLst>
                  </a:custGeom>
                  <ask:type>
                    <ask:lineSketchNone/>
                  </ask:type>
                </ask:lineSketchStyleProps>
              </a:ext>
            </a:extLst>
          </a:ln>
          <a:effectLst/>
        </p:spPr>
        <p:txBody>
          <a:bodyPr wrap="square" lIns="180000" tIns="180000" rIns="180000" bIns="180000" anchor="ctr" anchorCtr="0">
            <a:noAutofit/>
          </a:bodyPr>
          <a:lstStyle/>
          <a:p>
            <a:pPr algn="ctr"/>
            <a:r>
              <a:rPr lang="en-GB" sz="1600" b="1" spc="50" dirty="0">
                <a:solidFill>
                  <a:schemeClr val="bg1"/>
                </a:solidFill>
                <a:latin typeface="Century Gothic" panose="020B0502020202020204" pitchFamily="34" charset="0"/>
                <a:ea typeface="Lato" panose="020F0502020204030203" pitchFamily="34" charset="0"/>
                <a:cs typeface="Lato" panose="020F0502020204030203" pitchFamily="34" charset="0"/>
              </a:rPr>
              <a:t>Whole class activity (2-3 mins)</a:t>
            </a:r>
          </a:p>
          <a:p>
            <a:pPr algn="ctr"/>
            <a:r>
              <a:rPr lang="en-GB" sz="1600" spc="50" dirty="0">
                <a:solidFill>
                  <a:schemeClr val="bg1"/>
                </a:solidFill>
                <a:latin typeface="Century Gothic" panose="020B0502020202020204" pitchFamily="34" charset="0"/>
                <a:ea typeface="Lato" panose="020F0502020204030203" pitchFamily="34" charset="0"/>
                <a:cs typeface="Lato" panose="020F0502020204030203" pitchFamily="34" charset="0"/>
              </a:rPr>
              <a:t>Click here to hear more about the Equality Act 2010. </a:t>
            </a:r>
          </a:p>
        </p:txBody>
      </p:sp>
      <p:sp>
        <p:nvSpPr>
          <p:cNvPr id="9" name="TextBox 8">
            <a:hlinkClick r:id="rId4"/>
            <a:extLst>
              <a:ext uri="{FF2B5EF4-FFF2-40B4-BE49-F238E27FC236}">
                <a16:creationId xmlns:a16="http://schemas.microsoft.com/office/drawing/2014/main" id="{C9E46A31-3B9D-E4C3-209C-A0A6D24723AD}"/>
              </a:ext>
            </a:extLst>
          </p:cNvPr>
          <p:cNvSpPr txBox="1"/>
          <p:nvPr/>
        </p:nvSpPr>
        <p:spPr>
          <a:xfrm>
            <a:off x="611659" y="4047953"/>
            <a:ext cx="3655542" cy="1356151"/>
          </a:xfrm>
          <a:prstGeom prst="rect">
            <a:avLst/>
          </a:prstGeom>
          <a:solidFill>
            <a:schemeClr val="accent6"/>
          </a:solidFill>
          <a:ln w="19050">
            <a:noFill/>
            <a:extLst>
              <a:ext uri="{C807C97D-BFC1-408E-A445-0C87EB9F89A2}">
                <ask:lineSketchStyleProps xmlns:ask="http://schemas.microsoft.com/office/drawing/2018/sketchyshapes" sd="2649982780">
                  <a:custGeom>
                    <a:avLst/>
                    <a:gdLst>
                      <a:gd name="connsiteX0" fmla="*/ 0 w 3682586"/>
                      <a:gd name="connsiteY0" fmla="*/ 0 h 2085485"/>
                      <a:gd name="connsiteX1" fmla="*/ 576938 w 3682586"/>
                      <a:gd name="connsiteY1" fmla="*/ 0 h 2085485"/>
                      <a:gd name="connsiteX2" fmla="*/ 1264355 w 3682586"/>
                      <a:gd name="connsiteY2" fmla="*/ 0 h 2085485"/>
                      <a:gd name="connsiteX3" fmla="*/ 1804467 w 3682586"/>
                      <a:gd name="connsiteY3" fmla="*/ 0 h 2085485"/>
                      <a:gd name="connsiteX4" fmla="*/ 2344580 w 3682586"/>
                      <a:gd name="connsiteY4" fmla="*/ 0 h 2085485"/>
                      <a:gd name="connsiteX5" fmla="*/ 2958344 w 3682586"/>
                      <a:gd name="connsiteY5" fmla="*/ 0 h 2085485"/>
                      <a:gd name="connsiteX6" fmla="*/ 3682586 w 3682586"/>
                      <a:gd name="connsiteY6" fmla="*/ 0 h 2085485"/>
                      <a:gd name="connsiteX7" fmla="*/ 3682586 w 3682586"/>
                      <a:gd name="connsiteY7" fmla="*/ 736871 h 2085485"/>
                      <a:gd name="connsiteX8" fmla="*/ 3682586 w 3682586"/>
                      <a:gd name="connsiteY8" fmla="*/ 1452888 h 2085485"/>
                      <a:gd name="connsiteX9" fmla="*/ 3682586 w 3682586"/>
                      <a:gd name="connsiteY9" fmla="*/ 2085485 h 2085485"/>
                      <a:gd name="connsiteX10" fmla="*/ 3105648 w 3682586"/>
                      <a:gd name="connsiteY10" fmla="*/ 2085485 h 2085485"/>
                      <a:gd name="connsiteX11" fmla="*/ 2528709 w 3682586"/>
                      <a:gd name="connsiteY11" fmla="*/ 2085485 h 2085485"/>
                      <a:gd name="connsiteX12" fmla="*/ 1841293 w 3682586"/>
                      <a:gd name="connsiteY12" fmla="*/ 2085485 h 2085485"/>
                      <a:gd name="connsiteX13" fmla="*/ 1227529 w 3682586"/>
                      <a:gd name="connsiteY13" fmla="*/ 2085485 h 2085485"/>
                      <a:gd name="connsiteX14" fmla="*/ 576938 w 3682586"/>
                      <a:gd name="connsiteY14" fmla="*/ 2085485 h 2085485"/>
                      <a:gd name="connsiteX15" fmla="*/ 0 w 3682586"/>
                      <a:gd name="connsiteY15" fmla="*/ 2085485 h 2085485"/>
                      <a:gd name="connsiteX16" fmla="*/ 0 w 3682586"/>
                      <a:gd name="connsiteY16" fmla="*/ 1369468 h 2085485"/>
                      <a:gd name="connsiteX17" fmla="*/ 0 w 3682586"/>
                      <a:gd name="connsiteY17" fmla="*/ 716017 h 2085485"/>
                      <a:gd name="connsiteX18" fmla="*/ 0 w 3682586"/>
                      <a:gd name="connsiteY18" fmla="*/ 0 h 20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2586" h="2085485" fill="none" extrusionOk="0">
                        <a:moveTo>
                          <a:pt x="0" y="0"/>
                        </a:moveTo>
                        <a:cubicBezTo>
                          <a:pt x="159159" y="24764"/>
                          <a:pt x="293625" y="6636"/>
                          <a:pt x="576938" y="0"/>
                        </a:cubicBezTo>
                        <a:cubicBezTo>
                          <a:pt x="860251" y="-6636"/>
                          <a:pt x="1125058" y="-12228"/>
                          <a:pt x="1264355" y="0"/>
                        </a:cubicBezTo>
                        <a:cubicBezTo>
                          <a:pt x="1403652" y="12228"/>
                          <a:pt x="1569073" y="-16951"/>
                          <a:pt x="1804467" y="0"/>
                        </a:cubicBezTo>
                        <a:cubicBezTo>
                          <a:pt x="2039861" y="16951"/>
                          <a:pt x="2190810" y="-4024"/>
                          <a:pt x="2344580" y="0"/>
                        </a:cubicBezTo>
                        <a:cubicBezTo>
                          <a:pt x="2498350" y="4024"/>
                          <a:pt x="2657231" y="18334"/>
                          <a:pt x="2958344" y="0"/>
                        </a:cubicBezTo>
                        <a:cubicBezTo>
                          <a:pt x="3259457" y="-18334"/>
                          <a:pt x="3387283" y="-21261"/>
                          <a:pt x="3682586" y="0"/>
                        </a:cubicBezTo>
                        <a:cubicBezTo>
                          <a:pt x="3655722" y="367657"/>
                          <a:pt x="3670929" y="438666"/>
                          <a:pt x="3682586" y="736871"/>
                        </a:cubicBezTo>
                        <a:cubicBezTo>
                          <a:pt x="3694243" y="1035076"/>
                          <a:pt x="3683117" y="1164857"/>
                          <a:pt x="3682586" y="1452888"/>
                        </a:cubicBezTo>
                        <a:cubicBezTo>
                          <a:pt x="3682055" y="1740919"/>
                          <a:pt x="3713295" y="1913462"/>
                          <a:pt x="3682586" y="2085485"/>
                        </a:cubicBezTo>
                        <a:cubicBezTo>
                          <a:pt x="3491156" y="2059044"/>
                          <a:pt x="3253410" y="2090053"/>
                          <a:pt x="3105648" y="2085485"/>
                        </a:cubicBezTo>
                        <a:cubicBezTo>
                          <a:pt x="2957886" y="2080917"/>
                          <a:pt x="2752084" y="2062532"/>
                          <a:pt x="2528709" y="2085485"/>
                        </a:cubicBezTo>
                        <a:cubicBezTo>
                          <a:pt x="2305334" y="2108438"/>
                          <a:pt x="2008226" y="2081327"/>
                          <a:pt x="1841293" y="2085485"/>
                        </a:cubicBezTo>
                        <a:cubicBezTo>
                          <a:pt x="1674360" y="2089643"/>
                          <a:pt x="1484367" y="2105298"/>
                          <a:pt x="1227529" y="2085485"/>
                        </a:cubicBezTo>
                        <a:cubicBezTo>
                          <a:pt x="970691" y="2065672"/>
                          <a:pt x="856365" y="2096093"/>
                          <a:pt x="576938" y="2085485"/>
                        </a:cubicBezTo>
                        <a:cubicBezTo>
                          <a:pt x="297511" y="2074877"/>
                          <a:pt x="243506" y="2077654"/>
                          <a:pt x="0" y="2085485"/>
                        </a:cubicBezTo>
                        <a:cubicBezTo>
                          <a:pt x="-29390" y="1919718"/>
                          <a:pt x="-26694" y="1620212"/>
                          <a:pt x="0" y="1369468"/>
                        </a:cubicBezTo>
                        <a:cubicBezTo>
                          <a:pt x="26694" y="1118724"/>
                          <a:pt x="3352" y="991175"/>
                          <a:pt x="0" y="716017"/>
                        </a:cubicBezTo>
                        <a:cubicBezTo>
                          <a:pt x="-3352" y="440859"/>
                          <a:pt x="-31392" y="321071"/>
                          <a:pt x="0" y="0"/>
                        </a:cubicBezTo>
                        <a:close/>
                      </a:path>
                      <a:path w="3682586" h="2085485" stroke="0" extrusionOk="0">
                        <a:moveTo>
                          <a:pt x="0" y="0"/>
                        </a:moveTo>
                        <a:cubicBezTo>
                          <a:pt x="156243" y="8882"/>
                          <a:pt x="313738" y="27186"/>
                          <a:pt x="613764" y="0"/>
                        </a:cubicBezTo>
                        <a:cubicBezTo>
                          <a:pt x="913790" y="-27186"/>
                          <a:pt x="902486" y="694"/>
                          <a:pt x="1117051" y="0"/>
                        </a:cubicBezTo>
                        <a:cubicBezTo>
                          <a:pt x="1331616" y="-694"/>
                          <a:pt x="1595086" y="-24375"/>
                          <a:pt x="1804467" y="0"/>
                        </a:cubicBezTo>
                        <a:cubicBezTo>
                          <a:pt x="2013848" y="24375"/>
                          <a:pt x="2230467" y="8941"/>
                          <a:pt x="2491883" y="0"/>
                        </a:cubicBezTo>
                        <a:cubicBezTo>
                          <a:pt x="2753299" y="-8941"/>
                          <a:pt x="2956318" y="-5139"/>
                          <a:pt x="3105648" y="0"/>
                        </a:cubicBezTo>
                        <a:cubicBezTo>
                          <a:pt x="3254978" y="5139"/>
                          <a:pt x="3436935" y="27266"/>
                          <a:pt x="3682586" y="0"/>
                        </a:cubicBezTo>
                        <a:cubicBezTo>
                          <a:pt x="3658669" y="339634"/>
                          <a:pt x="3717500" y="506068"/>
                          <a:pt x="3682586" y="716017"/>
                        </a:cubicBezTo>
                        <a:cubicBezTo>
                          <a:pt x="3647672" y="925966"/>
                          <a:pt x="3695855" y="1112495"/>
                          <a:pt x="3682586" y="1432033"/>
                        </a:cubicBezTo>
                        <a:cubicBezTo>
                          <a:pt x="3669317" y="1751571"/>
                          <a:pt x="3707858" y="1823099"/>
                          <a:pt x="3682586" y="2085485"/>
                        </a:cubicBezTo>
                        <a:cubicBezTo>
                          <a:pt x="3459154" y="2066615"/>
                          <a:pt x="3303875" y="2094289"/>
                          <a:pt x="3105648" y="2085485"/>
                        </a:cubicBezTo>
                        <a:cubicBezTo>
                          <a:pt x="2907421" y="2076681"/>
                          <a:pt x="2786711" y="2102947"/>
                          <a:pt x="2528709" y="2085485"/>
                        </a:cubicBezTo>
                        <a:cubicBezTo>
                          <a:pt x="2270707" y="2068023"/>
                          <a:pt x="2108329" y="2078030"/>
                          <a:pt x="1988596" y="2085485"/>
                        </a:cubicBezTo>
                        <a:cubicBezTo>
                          <a:pt x="1868863" y="2092940"/>
                          <a:pt x="1695433" y="2083252"/>
                          <a:pt x="1485310" y="2085485"/>
                        </a:cubicBezTo>
                        <a:cubicBezTo>
                          <a:pt x="1275187" y="2087718"/>
                          <a:pt x="1193706" y="2062351"/>
                          <a:pt x="908371" y="2085485"/>
                        </a:cubicBezTo>
                        <a:cubicBezTo>
                          <a:pt x="623036" y="2108619"/>
                          <a:pt x="196601" y="2086786"/>
                          <a:pt x="0" y="2085485"/>
                        </a:cubicBezTo>
                        <a:cubicBezTo>
                          <a:pt x="28756" y="1787193"/>
                          <a:pt x="10857" y="1663341"/>
                          <a:pt x="0" y="1369468"/>
                        </a:cubicBezTo>
                        <a:cubicBezTo>
                          <a:pt x="-10857" y="1075595"/>
                          <a:pt x="-24413" y="927545"/>
                          <a:pt x="0" y="632597"/>
                        </a:cubicBezTo>
                        <a:cubicBezTo>
                          <a:pt x="24413" y="337649"/>
                          <a:pt x="15535" y="275434"/>
                          <a:pt x="0" y="0"/>
                        </a:cubicBezTo>
                        <a:close/>
                      </a:path>
                    </a:pathLst>
                  </a:custGeom>
                  <ask:type>
                    <ask:lineSketchNone/>
                  </ask:type>
                </ask:lineSketchStyleProps>
              </a:ext>
            </a:extLst>
          </a:ln>
          <a:effectLst/>
        </p:spPr>
        <p:txBody>
          <a:bodyPr wrap="square" lIns="180000" tIns="180000" rIns="180000" bIns="180000" anchor="ctr" anchorCtr="0">
            <a:noAutofit/>
          </a:bodyPr>
          <a:lstStyle/>
          <a:p>
            <a:pPr algn="ctr"/>
            <a:r>
              <a:rPr lang="en-GB" sz="1600" spc="50" dirty="0">
                <a:latin typeface="Century Gothic" panose="020B0502020202020204" pitchFamily="34" charset="0"/>
                <a:ea typeface="Lato" panose="020F0502020204030203" pitchFamily="34" charset="0"/>
                <a:cs typeface="Lato" panose="020F0502020204030203" pitchFamily="34" charset="0"/>
              </a:rPr>
              <a:t>The </a:t>
            </a:r>
            <a:r>
              <a:rPr lang="en-GB" sz="1600" b="1" spc="50" dirty="0">
                <a:latin typeface="Century Gothic" panose="020B0502020202020204" pitchFamily="34" charset="0"/>
                <a:ea typeface="Lato" panose="020F0502020204030203" pitchFamily="34" charset="0"/>
                <a:cs typeface="Lato" panose="020F0502020204030203" pitchFamily="34" charset="0"/>
              </a:rPr>
              <a:t>nine protected characteristics </a:t>
            </a:r>
            <a:r>
              <a:rPr lang="en-GB" sz="1600" spc="50" dirty="0">
                <a:latin typeface="Century Gothic" panose="020B0502020202020204" pitchFamily="34" charset="0"/>
                <a:ea typeface="Lato" panose="020F0502020204030203" pitchFamily="34" charset="0"/>
                <a:cs typeface="Lato" panose="020F0502020204030203" pitchFamily="34" charset="0"/>
              </a:rPr>
              <a:t>are looked at in more detail in this week’s </a:t>
            </a:r>
            <a:r>
              <a:rPr lang="en-GB" sz="1600" b="1" spc="50" dirty="0">
                <a:latin typeface="Century Gothic" panose="020B0502020202020204" pitchFamily="34" charset="0"/>
                <a:ea typeface="Lato" panose="020F0502020204030203" pitchFamily="34" charset="0"/>
                <a:cs typeface="Lato" panose="020F0502020204030203" pitchFamily="34" charset="0"/>
              </a:rPr>
              <a:t>assembly</a:t>
            </a:r>
            <a:r>
              <a:rPr lang="en-GB" sz="1600" spc="50" dirty="0">
                <a:latin typeface="Century Gothic" panose="020B0502020202020204"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0920695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5" grpId="0" animBg="1"/>
      <p:bldP spid="9" grpId="0" animBg="1"/>
    </p:bldLst>
  </p:timing>
</p:sld>
</file>

<file path=ppt/theme/theme1.xml><?xml version="1.0" encoding="utf-8"?>
<a:theme xmlns:a="http://schemas.openxmlformats.org/drawingml/2006/main" name="Secondary Cover Slide">
  <a:themeElements>
    <a:clrScheme name="Secondary">
      <a:dk1>
        <a:sysClr val="windowText" lastClr="000000"/>
      </a:dk1>
      <a:lt1>
        <a:sysClr val="window" lastClr="FFFFFF"/>
      </a:lt1>
      <a:dk2>
        <a:srgbClr val="A5A5A5"/>
      </a:dk2>
      <a:lt2>
        <a:srgbClr val="E7E6E6"/>
      </a:lt2>
      <a:accent1>
        <a:srgbClr val="97E8D7"/>
      </a:accent1>
      <a:accent2>
        <a:srgbClr val="BD60EF"/>
      </a:accent2>
      <a:accent3>
        <a:srgbClr val="75DCCB"/>
      </a:accent3>
      <a:accent4>
        <a:srgbClr val="A300E7"/>
      </a:accent4>
      <a:accent5>
        <a:srgbClr val="D34497"/>
      </a:accent5>
      <a:accent6>
        <a:srgbClr val="FFFFCC"/>
      </a:accent6>
      <a:hlink>
        <a:srgbClr val="75DCCB"/>
      </a:hlink>
      <a:folHlink>
        <a:srgbClr val="A300E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ondary Weekly Slides">
  <a:themeElements>
    <a:clrScheme name="Secondary">
      <a:dk1>
        <a:sysClr val="windowText" lastClr="000000"/>
      </a:dk1>
      <a:lt1>
        <a:sysClr val="window" lastClr="FFFFFF"/>
      </a:lt1>
      <a:dk2>
        <a:srgbClr val="A5A5A5"/>
      </a:dk2>
      <a:lt2>
        <a:srgbClr val="E7E6E6"/>
      </a:lt2>
      <a:accent1>
        <a:srgbClr val="97E8D7"/>
      </a:accent1>
      <a:accent2>
        <a:srgbClr val="BD60EF"/>
      </a:accent2>
      <a:accent3>
        <a:srgbClr val="75DCCB"/>
      </a:accent3>
      <a:accent4>
        <a:srgbClr val="A300E7"/>
      </a:accent4>
      <a:accent5>
        <a:srgbClr val="D34497"/>
      </a:accent5>
      <a:accent6>
        <a:srgbClr val="FFFFCC"/>
      </a:accent6>
      <a:hlink>
        <a:srgbClr val="75DCCB"/>
      </a:hlink>
      <a:folHlink>
        <a:srgbClr val="A300E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ondary Main Content">
  <a:themeElements>
    <a:clrScheme name="Secondary">
      <a:dk1>
        <a:sysClr val="windowText" lastClr="000000"/>
      </a:dk1>
      <a:lt1>
        <a:sysClr val="window" lastClr="FFFFFF"/>
      </a:lt1>
      <a:dk2>
        <a:srgbClr val="A5A5A5"/>
      </a:dk2>
      <a:lt2>
        <a:srgbClr val="E7E6E6"/>
      </a:lt2>
      <a:accent1>
        <a:srgbClr val="97E8D7"/>
      </a:accent1>
      <a:accent2>
        <a:srgbClr val="BD60EF"/>
      </a:accent2>
      <a:accent3>
        <a:srgbClr val="75DCCB"/>
      </a:accent3>
      <a:accent4>
        <a:srgbClr val="A300E7"/>
      </a:accent4>
      <a:accent5>
        <a:srgbClr val="D34497"/>
      </a:accent5>
      <a:accent6>
        <a:srgbClr val="FFFFCC"/>
      </a:accent6>
      <a:hlink>
        <a:srgbClr val="75DCCB"/>
      </a:hlink>
      <a:folHlink>
        <a:srgbClr val="A300E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Secondary Blank Slide">
  <a:themeElements>
    <a:clrScheme name="Secondary">
      <a:dk1>
        <a:sysClr val="windowText" lastClr="000000"/>
      </a:dk1>
      <a:lt1>
        <a:sysClr val="window" lastClr="FFFFFF"/>
      </a:lt1>
      <a:dk2>
        <a:srgbClr val="A5A5A5"/>
      </a:dk2>
      <a:lt2>
        <a:srgbClr val="E7E6E6"/>
      </a:lt2>
      <a:accent1>
        <a:srgbClr val="97E8D7"/>
      </a:accent1>
      <a:accent2>
        <a:srgbClr val="BD60EF"/>
      </a:accent2>
      <a:accent3>
        <a:srgbClr val="75DCCB"/>
      </a:accent3>
      <a:accent4>
        <a:srgbClr val="A300E7"/>
      </a:accent4>
      <a:accent5>
        <a:srgbClr val="D34497"/>
      </a:accent5>
      <a:accent6>
        <a:srgbClr val="FFFFCC"/>
      </a:accent6>
      <a:hlink>
        <a:srgbClr val="75DCCB"/>
      </a:hlink>
      <a:folHlink>
        <a:srgbClr val="A300E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econdary Blank Content">
  <a:themeElements>
    <a:clrScheme name="Secondary">
      <a:dk1>
        <a:sysClr val="windowText" lastClr="000000"/>
      </a:dk1>
      <a:lt1>
        <a:sysClr val="window" lastClr="FFFFFF"/>
      </a:lt1>
      <a:dk2>
        <a:srgbClr val="A5A5A5"/>
      </a:dk2>
      <a:lt2>
        <a:srgbClr val="E7E6E6"/>
      </a:lt2>
      <a:accent1>
        <a:srgbClr val="97E8D7"/>
      </a:accent1>
      <a:accent2>
        <a:srgbClr val="BD60EF"/>
      </a:accent2>
      <a:accent3>
        <a:srgbClr val="75DCCB"/>
      </a:accent3>
      <a:accent4>
        <a:srgbClr val="A300E7"/>
      </a:accent4>
      <a:accent5>
        <a:srgbClr val="D34497"/>
      </a:accent5>
      <a:accent6>
        <a:srgbClr val="FFFFCC"/>
      </a:accent6>
      <a:hlink>
        <a:srgbClr val="75DCCB"/>
      </a:hlink>
      <a:folHlink>
        <a:srgbClr val="A300E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Secondary Blank Content with Tick">
  <a:themeElements>
    <a:clrScheme name="Secondary">
      <a:dk1>
        <a:sysClr val="windowText" lastClr="000000"/>
      </a:dk1>
      <a:lt1>
        <a:sysClr val="window" lastClr="FFFFFF"/>
      </a:lt1>
      <a:dk2>
        <a:srgbClr val="A5A5A5"/>
      </a:dk2>
      <a:lt2>
        <a:srgbClr val="E7E6E6"/>
      </a:lt2>
      <a:accent1>
        <a:srgbClr val="97E8D7"/>
      </a:accent1>
      <a:accent2>
        <a:srgbClr val="BD60EF"/>
      </a:accent2>
      <a:accent3>
        <a:srgbClr val="75DCCB"/>
      </a:accent3>
      <a:accent4>
        <a:srgbClr val="A300E7"/>
      </a:accent4>
      <a:accent5>
        <a:srgbClr val="D34497"/>
      </a:accent5>
      <a:accent6>
        <a:srgbClr val="FFFFCC"/>
      </a:accent6>
      <a:hlink>
        <a:srgbClr val="75DCCB"/>
      </a:hlink>
      <a:folHlink>
        <a:srgbClr val="A300E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12555</TotalTime>
  <Words>1865</Words>
  <Application>Microsoft Office PowerPoint</Application>
  <PresentationFormat>On-screen Show (4:3)</PresentationFormat>
  <Paragraphs>271</Paragraphs>
  <Slides>21</Slides>
  <Notes>18</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21</vt:i4>
      </vt:variant>
    </vt:vector>
  </HeadingPairs>
  <TitlesOfParts>
    <vt:vector size="30" baseType="lpstr">
      <vt:lpstr>Arial</vt:lpstr>
      <vt:lpstr>Calibri</vt:lpstr>
      <vt:lpstr>Century Gothic</vt:lpstr>
      <vt:lpstr>Secondary Cover Slide</vt:lpstr>
      <vt:lpstr>Secondary Weekly Slides</vt:lpstr>
      <vt:lpstr>Secondary Main Content</vt:lpstr>
      <vt:lpstr>Secondary Blank Slide</vt:lpstr>
      <vt:lpstr>Secondary Blank Content</vt:lpstr>
      <vt:lpstr>Secondary Blank Content with Tick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VotesforSchools</dc:creator>
  <cp:lastModifiedBy>Eleanor Ridley</cp:lastModifiedBy>
  <cp:revision>27</cp:revision>
  <dcterms:created xsi:type="dcterms:W3CDTF">2023-07-12T12:40:44Z</dcterms:created>
  <dcterms:modified xsi:type="dcterms:W3CDTF">2024-03-14T14:00:13Z</dcterms:modified>
</cp:coreProperties>
</file>